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  <p:sldMasterId id="2147483675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6858000" cx="12188825"/>
  <p:notesSz cx="6858000" cy="9144000"/>
  <p:embeddedFontLst>
    <p:embeddedFont>
      <p:font typeface="Montserrat SemiBold"/>
      <p:regular r:id="rId15"/>
      <p:bold r:id="rId16"/>
      <p:italic r:id="rId17"/>
      <p:boldItalic r:id="rId1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9" roundtripDataSignature="AMtx7mj6yww6zIbZX1OoMdIwQ9V27U3dP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font" Target="fonts/MontserratSemiBold-regular.fntdata"/><Relationship Id="rId14" Type="http://schemas.openxmlformats.org/officeDocument/2006/relationships/slide" Target="slides/slide9.xml"/><Relationship Id="rId17" Type="http://schemas.openxmlformats.org/officeDocument/2006/relationships/font" Target="fonts/MontserratSemiBold-italic.fntdata"/><Relationship Id="rId16" Type="http://schemas.openxmlformats.org/officeDocument/2006/relationships/font" Target="fonts/MontserratSemiBold-bold.fntdata"/><Relationship Id="rId19" Type="http://customschemas.google.com/relationships/presentationmetadata" Target="metadata"/><Relationship Id="rId18" Type="http://schemas.openxmlformats.org/officeDocument/2006/relationships/font" Target="fonts/MontserratSemiBold-bold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25" name="Google Shape;325;p8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36" name="Google Shape;336;p9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g3be385e526b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4" name="Google Shape;344;g3be385e526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32e4b9d0e30_0_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1" name="Google Shape;351;g32e4b9d0e30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66" name="Google Shape;366;p9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g3da67cda50c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6" name="Google Shape;376;g3da67cda50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g32e4b9d0e30_0_18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4" name="Google Shape;384;g32e4b9d0e30_0_1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 We have also recorded testimony on over 8,500 roads throughout the state.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g3c9dcd8e5a7_0_35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2" name="Google Shape;392;g3c9dcd8e5a7_0_3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g3c9dcd8e5a7_0_6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00" name="Google Shape;400;g3c9dcd8e5a7_0_68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7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Relationship Id="rId3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png"/><Relationship Id="rId3" Type="http://schemas.openxmlformats.org/officeDocument/2006/relationships/image" Target="../media/image2.jp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jp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png"/><Relationship Id="rId3" Type="http://schemas.openxmlformats.org/officeDocument/2006/relationships/image" Target="../media/image2.jp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png"/><Relationship Id="rId3" Type="http://schemas.openxmlformats.org/officeDocument/2006/relationships/image" Target="../media/image2.jp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png"/><Relationship Id="rId3" Type="http://schemas.openxmlformats.org/officeDocument/2006/relationships/image" Target="../media/image2.jpg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pn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png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png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Relationship Id="rId3" Type="http://schemas.openxmlformats.org/officeDocument/2006/relationships/image" Target="../media/image7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png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png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png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1.png"/><Relationship Id="rId3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jpg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9.png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9.png"/><Relationship Id="rId3" Type="http://schemas.openxmlformats.org/officeDocument/2006/relationships/image" Target="../media/image2.jpg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jpg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2.jp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2.jp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2.jp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divider, large photo" showMasterSp="0">
  <p:cSld name="1_Section divider, large photo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21"/>
          <p:cNvSpPr/>
          <p:nvPr>
            <p:ph idx="2" type="pic"/>
          </p:nvPr>
        </p:nvSpPr>
        <p:spPr>
          <a:xfrm>
            <a:off x="0" y="1"/>
            <a:ext cx="12188825" cy="4133850"/>
          </a:xfrm>
          <a:prstGeom prst="rect">
            <a:avLst/>
          </a:prstGeom>
          <a:noFill/>
          <a:ln>
            <a:noFill/>
          </a:ln>
        </p:spPr>
      </p:sp>
      <p:sp>
        <p:nvSpPr>
          <p:cNvPr id="11" name="Google Shape;11;p121"/>
          <p:cNvSpPr/>
          <p:nvPr/>
        </p:nvSpPr>
        <p:spPr>
          <a:xfrm>
            <a:off x="-1" y="4134583"/>
            <a:ext cx="12188825" cy="244549"/>
          </a:xfrm>
          <a:prstGeom prst="rect">
            <a:avLst/>
          </a:prstGeom>
          <a:solidFill>
            <a:srgbClr val="87B2B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</a:pPr>
            <a:r>
              <a:t/>
            </a:r>
            <a:endParaRPr b="0" i="0" sz="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" name="Google Shape;12;p1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888750" y="4782124"/>
            <a:ext cx="2411325" cy="16079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39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, photo">
  <p:cSld name="Title, content, photo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49"/>
          <p:cNvSpPr txBox="1"/>
          <p:nvPr>
            <p:ph type="title"/>
          </p:nvPr>
        </p:nvSpPr>
        <p:spPr>
          <a:xfrm>
            <a:off x="837982" y="365126"/>
            <a:ext cx="10512862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 Narrow"/>
              <a:buNone/>
              <a:defRPr b="0" i="0" sz="5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49"/>
          <p:cNvSpPr/>
          <p:nvPr>
            <p:ph idx="2" type="pic"/>
          </p:nvPr>
        </p:nvSpPr>
        <p:spPr>
          <a:xfrm>
            <a:off x="6379208" y="1317833"/>
            <a:ext cx="4971635" cy="4447916"/>
          </a:xfrm>
          <a:prstGeom prst="teardrop">
            <a:avLst>
              <a:gd fmla="val 99187" name="adj"/>
            </a:avLst>
          </a:prstGeom>
          <a:noFill/>
          <a:ln>
            <a:noFill/>
          </a:ln>
        </p:spPr>
      </p:sp>
      <p:sp>
        <p:nvSpPr>
          <p:cNvPr id="68" name="Google Shape;68;p49"/>
          <p:cNvSpPr txBox="1"/>
          <p:nvPr>
            <p:ph idx="1" type="body"/>
          </p:nvPr>
        </p:nvSpPr>
        <p:spPr>
          <a:xfrm>
            <a:off x="837981" y="1795548"/>
            <a:ext cx="5122340" cy="393850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336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D242E"/>
              </a:buClr>
              <a:buSzPts val="2799"/>
              <a:buChar char="•"/>
              <a:defRPr b="0" i="0" sz="2200">
                <a:solidFill>
                  <a:srgbClr val="1D242E"/>
                </a:solidFill>
              </a:defRPr>
            </a:lvl1pPr>
            <a:lvl2pPr indent="-380936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2399"/>
              <a:buChar char="•"/>
              <a:defRPr b="0" i="0">
                <a:solidFill>
                  <a:srgbClr val="1D242E"/>
                </a:solidFill>
              </a:defRPr>
            </a:lvl2pPr>
            <a:lvl3pPr indent="-355536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999"/>
              <a:buChar char="•"/>
              <a:defRPr b="0" i="0">
                <a:solidFill>
                  <a:srgbClr val="1D242E"/>
                </a:solidFill>
              </a:defRPr>
            </a:lvl3pPr>
            <a:lvl4pPr indent="-342836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799"/>
              <a:buChar char="•"/>
              <a:defRPr b="0" i="0">
                <a:solidFill>
                  <a:srgbClr val="1D242E"/>
                </a:solidFill>
              </a:defRPr>
            </a:lvl4pPr>
            <a:lvl5pPr indent="-342836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799"/>
              <a:buChar char="•"/>
              <a:defRPr b="0" i="0">
                <a:solidFill>
                  <a:srgbClr val="1D242E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69" name="Google Shape;69;p4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06324" y="5890450"/>
            <a:ext cx="11580749" cy="827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3 sq photos">
  <p:cSld name="Title, 3 sq photos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53"/>
          <p:cNvSpPr txBox="1"/>
          <p:nvPr>
            <p:ph type="title"/>
          </p:nvPr>
        </p:nvSpPr>
        <p:spPr>
          <a:xfrm>
            <a:off x="837982" y="365126"/>
            <a:ext cx="10512862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 Narrow"/>
              <a:buNone/>
              <a:defRPr b="0" i="0" sz="5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53"/>
          <p:cNvSpPr/>
          <p:nvPr>
            <p:ph idx="2" type="pic"/>
          </p:nvPr>
        </p:nvSpPr>
        <p:spPr>
          <a:xfrm>
            <a:off x="837982" y="1834283"/>
            <a:ext cx="2967760" cy="2807006"/>
          </a:xfrm>
          <a:prstGeom prst="rect">
            <a:avLst/>
          </a:prstGeom>
          <a:noFill/>
          <a:ln>
            <a:noFill/>
          </a:ln>
        </p:spPr>
      </p:sp>
      <p:sp>
        <p:nvSpPr>
          <p:cNvPr id="73" name="Google Shape;73;p53"/>
          <p:cNvSpPr/>
          <p:nvPr>
            <p:ph idx="3" type="pic"/>
          </p:nvPr>
        </p:nvSpPr>
        <p:spPr>
          <a:xfrm>
            <a:off x="4602177" y="1834283"/>
            <a:ext cx="2967760" cy="2807006"/>
          </a:xfrm>
          <a:prstGeom prst="rect">
            <a:avLst/>
          </a:prstGeom>
          <a:noFill/>
          <a:ln>
            <a:noFill/>
          </a:ln>
        </p:spPr>
      </p:sp>
      <p:sp>
        <p:nvSpPr>
          <p:cNvPr id="74" name="Google Shape;74;p53"/>
          <p:cNvSpPr/>
          <p:nvPr>
            <p:ph idx="4" type="pic"/>
          </p:nvPr>
        </p:nvSpPr>
        <p:spPr>
          <a:xfrm>
            <a:off x="8366371" y="1834283"/>
            <a:ext cx="2967760" cy="2807006"/>
          </a:xfrm>
          <a:prstGeom prst="rect">
            <a:avLst/>
          </a:prstGeom>
          <a:noFill/>
          <a:ln>
            <a:noFill/>
          </a:ln>
        </p:spPr>
      </p:sp>
      <p:sp>
        <p:nvSpPr>
          <p:cNvPr id="75" name="Google Shape;75;p53"/>
          <p:cNvSpPr txBox="1"/>
          <p:nvPr>
            <p:ph idx="1" type="body"/>
          </p:nvPr>
        </p:nvSpPr>
        <p:spPr>
          <a:xfrm>
            <a:off x="844550" y="4767263"/>
            <a:ext cx="2962275" cy="10161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53"/>
          <p:cNvSpPr txBox="1"/>
          <p:nvPr>
            <p:ph idx="5" type="body"/>
          </p:nvPr>
        </p:nvSpPr>
        <p:spPr>
          <a:xfrm>
            <a:off x="4592027" y="4755540"/>
            <a:ext cx="2962275" cy="10161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53"/>
          <p:cNvSpPr txBox="1"/>
          <p:nvPr>
            <p:ph idx="6" type="body"/>
          </p:nvPr>
        </p:nvSpPr>
        <p:spPr>
          <a:xfrm>
            <a:off x="8362950" y="4743817"/>
            <a:ext cx="2962275" cy="10161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78" name="Google Shape;78;p5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06324" y="5890450"/>
            <a:ext cx="11580749" cy="827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52"/>
          <p:cNvSpPr txBox="1"/>
          <p:nvPr>
            <p:ph type="title"/>
          </p:nvPr>
        </p:nvSpPr>
        <p:spPr>
          <a:xfrm>
            <a:off x="837982" y="365126"/>
            <a:ext cx="10512862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 Narrow"/>
              <a:buNone/>
              <a:defRPr b="0" i="0" sz="5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52"/>
          <p:cNvSpPr txBox="1"/>
          <p:nvPr>
            <p:ph idx="1" type="body"/>
          </p:nvPr>
        </p:nvSpPr>
        <p:spPr>
          <a:xfrm>
            <a:off x="837982" y="1825625"/>
            <a:ext cx="10512862" cy="3775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336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799"/>
              <a:buChar char="•"/>
              <a:defRPr b="0" i="0" sz="2200"/>
            </a:lvl1pPr>
            <a:lvl2pPr indent="-380936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399"/>
              <a:buChar char="•"/>
              <a:defRPr b="0" i="0"/>
            </a:lvl2pPr>
            <a:lvl3pPr indent="-355536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99"/>
              <a:buChar char="•"/>
              <a:defRPr b="0" i="0"/>
            </a:lvl3pPr>
            <a:lvl4pPr indent="-342836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Char char="•"/>
              <a:defRPr b="0" i="0"/>
            </a:lvl4pPr>
            <a:lvl5pPr indent="-342836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Char char="•"/>
              <a:defRPr b="0" i="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82" name="Google Shape;82;p5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06324" y="5890450"/>
            <a:ext cx="11580749" cy="827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, 2 rectangle photos">
  <p:cSld name="Title, content, 2 rectangle photos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50"/>
          <p:cNvSpPr txBox="1"/>
          <p:nvPr>
            <p:ph type="title"/>
          </p:nvPr>
        </p:nvSpPr>
        <p:spPr>
          <a:xfrm>
            <a:off x="837982" y="365126"/>
            <a:ext cx="10512862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 Narrow"/>
              <a:buNone/>
              <a:defRPr b="0" i="0" sz="5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50"/>
          <p:cNvSpPr/>
          <p:nvPr>
            <p:ph idx="2" type="pic"/>
          </p:nvPr>
        </p:nvSpPr>
        <p:spPr>
          <a:xfrm>
            <a:off x="5122964" y="1923986"/>
            <a:ext cx="3041663" cy="4410869"/>
          </a:xfrm>
          <a:prstGeom prst="rect">
            <a:avLst/>
          </a:prstGeom>
          <a:noFill/>
          <a:ln>
            <a:noFill/>
          </a:ln>
        </p:spPr>
      </p:sp>
      <p:sp>
        <p:nvSpPr>
          <p:cNvPr id="86" name="Google Shape;86;p50"/>
          <p:cNvSpPr/>
          <p:nvPr>
            <p:ph idx="3" type="pic"/>
          </p:nvPr>
        </p:nvSpPr>
        <p:spPr>
          <a:xfrm>
            <a:off x="8334465" y="1923986"/>
            <a:ext cx="3016378" cy="4410869"/>
          </a:xfrm>
          <a:prstGeom prst="rect">
            <a:avLst/>
          </a:prstGeom>
          <a:noFill/>
          <a:ln>
            <a:noFill/>
          </a:ln>
        </p:spPr>
      </p:sp>
      <p:sp>
        <p:nvSpPr>
          <p:cNvPr id="87" name="Google Shape;87;p50"/>
          <p:cNvSpPr txBox="1"/>
          <p:nvPr>
            <p:ph idx="1" type="body"/>
          </p:nvPr>
        </p:nvSpPr>
        <p:spPr>
          <a:xfrm>
            <a:off x="837873" y="1924051"/>
            <a:ext cx="3918007" cy="3928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336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D242E"/>
              </a:buClr>
              <a:buSzPts val="2799"/>
              <a:buChar char="•"/>
              <a:defRPr b="0" i="0" sz="2200">
                <a:solidFill>
                  <a:srgbClr val="1D242E"/>
                </a:solidFill>
              </a:defRPr>
            </a:lvl1pPr>
            <a:lvl2pPr indent="-380936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2399"/>
              <a:buChar char="•"/>
              <a:defRPr b="0" i="0">
                <a:solidFill>
                  <a:srgbClr val="1D242E"/>
                </a:solidFill>
              </a:defRPr>
            </a:lvl2pPr>
            <a:lvl3pPr indent="-355536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999"/>
              <a:buChar char="•"/>
              <a:defRPr b="0" i="0">
                <a:solidFill>
                  <a:srgbClr val="1D242E"/>
                </a:solidFill>
              </a:defRPr>
            </a:lvl3pPr>
            <a:lvl4pPr indent="-342836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799"/>
              <a:buChar char="•"/>
              <a:defRPr b="0" i="0">
                <a:solidFill>
                  <a:srgbClr val="1D242E"/>
                </a:solidFill>
              </a:defRPr>
            </a:lvl4pPr>
            <a:lvl5pPr indent="-342836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799"/>
              <a:buChar char="•"/>
              <a:defRPr b="0" i="0">
                <a:solidFill>
                  <a:srgbClr val="1D242E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88" name="Google Shape;88;p5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25209" y="5939234"/>
            <a:ext cx="632766" cy="7388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, ipad">
  <p:cSld name="Title, content, ipad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56"/>
          <p:cNvSpPr txBox="1"/>
          <p:nvPr>
            <p:ph type="title"/>
          </p:nvPr>
        </p:nvSpPr>
        <p:spPr>
          <a:xfrm>
            <a:off x="837982" y="365126"/>
            <a:ext cx="5848568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 Narrow"/>
              <a:buNone/>
              <a:defRPr b="0" i="0" sz="5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56"/>
          <p:cNvSpPr txBox="1"/>
          <p:nvPr>
            <p:ph idx="1" type="body"/>
          </p:nvPr>
        </p:nvSpPr>
        <p:spPr>
          <a:xfrm>
            <a:off x="837982" y="1933576"/>
            <a:ext cx="5886668" cy="3848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336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D242E"/>
              </a:buClr>
              <a:buSzPts val="2799"/>
              <a:buChar char="•"/>
              <a:defRPr b="0" i="0" sz="2200">
                <a:solidFill>
                  <a:srgbClr val="1D242E"/>
                </a:solidFill>
              </a:defRPr>
            </a:lvl1pPr>
            <a:lvl2pPr indent="-380936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2399"/>
              <a:buChar char="•"/>
              <a:defRPr b="0" i="0">
                <a:solidFill>
                  <a:srgbClr val="1D242E"/>
                </a:solidFill>
              </a:defRPr>
            </a:lvl2pPr>
            <a:lvl3pPr indent="-355536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999"/>
              <a:buChar char="•"/>
              <a:defRPr b="0" i="0">
                <a:solidFill>
                  <a:srgbClr val="1D242E"/>
                </a:solidFill>
              </a:defRPr>
            </a:lvl3pPr>
            <a:lvl4pPr indent="-342836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799"/>
              <a:buChar char="•"/>
              <a:defRPr b="0" i="0">
                <a:solidFill>
                  <a:srgbClr val="1D242E"/>
                </a:solidFill>
              </a:defRPr>
            </a:lvl4pPr>
            <a:lvl5pPr indent="-342836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799"/>
              <a:buChar char="•"/>
              <a:defRPr b="0" i="0">
                <a:solidFill>
                  <a:srgbClr val="1D242E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2" name="Google Shape;92;p56"/>
          <p:cNvSpPr/>
          <p:nvPr/>
        </p:nvSpPr>
        <p:spPr>
          <a:xfrm>
            <a:off x="7307723" y="385304"/>
            <a:ext cx="4043121" cy="6011585"/>
          </a:xfrm>
          <a:custGeom>
            <a:rect b="b" l="l" r="r" t="t"/>
            <a:pathLst>
              <a:path extrusionOk="0" h="13368" w="8992">
                <a:moveTo>
                  <a:pt x="8359" y="0"/>
                </a:moveTo>
                <a:cubicBezTo>
                  <a:pt x="8710" y="0"/>
                  <a:pt x="8991" y="287"/>
                  <a:pt x="8991" y="639"/>
                </a:cubicBezTo>
                <a:cubicBezTo>
                  <a:pt x="8991" y="639"/>
                  <a:pt x="8991" y="639"/>
                  <a:pt x="8991" y="12734"/>
                </a:cubicBezTo>
                <a:cubicBezTo>
                  <a:pt x="8991" y="13081"/>
                  <a:pt x="8704" y="13367"/>
                  <a:pt x="8353" y="13367"/>
                </a:cubicBezTo>
                <a:cubicBezTo>
                  <a:pt x="8353" y="13367"/>
                  <a:pt x="8353" y="13367"/>
                  <a:pt x="633" y="13361"/>
                </a:cubicBezTo>
                <a:cubicBezTo>
                  <a:pt x="281" y="13361"/>
                  <a:pt x="0" y="13081"/>
                  <a:pt x="0" y="12728"/>
                </a:cubicBezTo>
                <a:cubicBezTo>
                  <a:pt x="0" y="12728"/>
                  <a:pt x="0" y="12728"/>
                  <a:pt x="0" y="633"/>
                </a:cubicBezTo>
                <a:cubicBezTo>
                  <a:pt x="6" y="287"/>
                  <a:pt x="286" y="0"/>
                  <a:pt x="639" y="0"/>
                </a:cubicBezTo>
                <a:cubicBezTo>
                  <a:pt x="639" y="0"/>
                  <a:pt x="639" y="0"/>
                  <a:pt x="8359" y="0"/>
                </a:cubicBezTo>
              </a:path>
            </a:pathLst>
          </a:custGeom>
          <a:solidFill>
            <a:srgbClr val="171717"/>
          </a:solidFill>
          <a:ln cap="flat" cmpd="sng" w="31750">
            <a:solidFill>
              <a:srgbClr val="BFBFBF"/>
            </a:solidFill>
            <a:prstDash val="solid"/>
            <a:bevel/>
            <a:headEnd len="sm" w="sm" type="none"/>
            <a:tailEnd len="sm" w="sm" type="none"/>
          </a:ln>
          <a:effectLst>
            <a:outerShdw blurRad="63500" rotWithShape="0" algn="ctr" dir="2700000" dist="38099">
              <a:srgbClr val="000000">
                <a:alpha val="7254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"/>
              <a:buFont typeface="Arial"/>
              <a:buNone/>
            </a:pPr>
            <a:r>
              <a:t/>
            </a:r>
            <a:endParaRPr b="0" i="0" sz="45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56"/>
          <p:cNvSpPr/>
          <p:nvPr/>
        </p:nvSpPr>
        <p:spPr>
          <a:xfrm>
            <a:off x="9197189" y="5968229"/>
            <a:ext cx="264189" cy="265484"/>
          </a:xfrm>
          <a:prstGeom prst="ellipse">
            <a:avLst/>
          </a:prstGeom>
          <a:noFill/>
          <a:ln cap="flat" cmpd="sng" w="12700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"/>
              <a:buFont typeface="Arial"/>
              <a:buNone/>
            </a:pPr>
            <a:r>
              <a:t/>
            </a:r>
            <a:endParaRPr b="0" i="0" sz="45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56"/>
          <p:cNvSpPr/>
          <p:nvPr>
            <p:ph idx="2" type="pic"/>
          </p:nvPr>
        </p:nvSpPr>
        <p:spPr>
          <a:xfrm>
            <a:off x="7536888" y="1055688"/>
            <a:ext cx="3555834" cy="4547394"/>
          </a:xfrm>
          <a:prstGeom prst="rect">
            <a:avLst/>
          </a:prstGeom>
          <a:noFill/>
          <a:ln>
            <a:noFill/>
          </a:ln>
        </p:spPr>
      </p:sp>
      <p:pic>
        <p:nvPicPr>
          <p:cNvPr id="95" name="Google Shape;95;p5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25209" y="5939234"/>
            <a:ext cx="632766" cy="7388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, ipad">
  <p:cSld name="1_Title, content, ipad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24"/>
          <p:cNvSpPr txBox="1"/>
          <p:nvPr>
            <p:ph type="title"/>
          </p:nvPr>
        </p:nvSpPr>
        <p:spPr>
          <a:xfrm>
            <a:off x="837981" y="365126"/>
            <a:ext cx="70201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 Narrow"/>
              <a:buNone/>
              <a:defRPr b="0" i="0" sz="5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124"/>
          <p:cNvSpPr txBox="1"/>
          <p:nvPr>
            <p:ph idx="1" type="body"/>
          </p:nvPr>
        </p:nvSpPr>
        <p:spPr>
          <a:xfrm>
            <a:off x="837982" y="1933576"/>
            <a:ext cx="6553418" cy="36290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336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D242E"/>
              </a:buClr>
              <a:buSzPts val="2799"/>
              <a:buChar char="•"/>
              <a:defRPr b="0" i="0" sz="2200">
                <a:solidFill>
                  <a:srgbClr val="1D242E"/>
                </a:solidFill>
              </a:defRPr>
            </a:lvl1pPr>
            <a:lvl2pPr indent="-380936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2399"/>
              <a:buChar char="•"/>
              <a:defRPr b="0" i="0">
                <a:solidFill>
                  <a:srgbClr val="1D242E"/>
                </a:solidFill>
              </a:defRPr>
            </a:lvl2pPr>
            <a:lvl3pPr indent="-355536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999"/>
              <a:buChar char="•"/>
              <a:defRPr b="0" i="0">
                <a:solidFill>
                  <a:srgbClr val="1D242E"/>
                </a:solidFill>
              </a:defRPr>
            </a:lvl3pPr>
            <a:lvl4pPr indent="-342836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799"/>
              <a:buChar char="•"/>
              <a:defRPr b="0" i="0">
                <a:solidFill>
                  <a:srgbClr val="1D242E"/>
                </a:solidFill>
              </a:defRPr>
            </a:lvl4pPr>
            <a:lvl5pPr indent="-342836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799"/>
              <a:buChar char="•"/>
              <a:defRPr b="0" i="0">
                <a:solidFill>
                  <a:srgbClr val="1D242E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99" name="Google Shape;99;p12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364964" y="634734"/>
            <a:ext cx="2792584" cy="5566041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24"/>
          <p:cNvSpPr/>
          <p:nvPr>
            <p:ph idx="2" type="pic"/>
          </p:nvPr>
        </p:nvSpPr>
        <p:spPr>
          <a:xfrm>
            <a:off x="8581660" y="846687"/>
            <a:ext cx="2350731" cy="4982614"/>
          </a:xfrm>
          <a:prstGeom prst="roundRect">
            <a:avLst>
              <a:gd fmla="val 7687" name="adj"/>
            </a:avLst>
          </a:prstGeom>
          <a:noFill/>
          <a:ln>
            <a:noFill/>
          </a:ln>
        </p:spPr>
      </p:sp>
      <p:pic>
        <p:nvPicPr>
          <p:cNvPr id="101" name="Google Shape;101;p1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25209" y="5939234"/>
            <a:ext cx="632766" cy="7388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, ipad">
  <p:cSld name="1_Title, content, ipad 2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25"/>
          <p:cNvSpPr txBox="1"/>
          <p:nvPr>
            <p:ph type="title"/>
          </p:nvPr>
        </p:nvSpPr>
        <p:spPr>
          <a:xfrm>
            <a:off x="837982" y="365126"/>
            <a:ext cx="8772744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 Narrow"/>
              <a:buNone/>
              <a:defRPr b="0" i="0" sz="5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125"/>
          <p:cNvSpPr txBox="1"/>
          <p:nvPr>
            <p:ph idx="1" type="body"/>
          </p:nvPr>
        </p:nvSpPr>
        <p:spPr>
          <a:xfrm>
            <a:off x="837982" y="1933576"/>
            <a:ext cx="3934043" cy="36290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336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D242E"/>
              </a:buClr>
              <a:buSzPts val="2799"/>
              <a:buChar char="•"/>
              <a:defRPr b="0" i="0" sz="2200">
                <a:solidFill>
                  <a:srgbClr val="1D242E"/>
                </a:solidFill>
              </a:defRPr>
            </a:lvl1pPr>
            <a:lvl2pPr indent="-380936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2399"/>
              <a:buChar char="•"/>
              <a:defRPr b="0" i="0">
                <a:solidFill>
                  <a:srgbClr val="1D242E"/>
                </a:solidFill>
              </a:defRPr>
            </a:lvl2pPr>
            <a:lvl3pPr indent="-355536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999"/>
              <a:buChar char="•"/>
              <a:defRPr b="0" i="0">
                <a:solidFill>
                  <a:srgbClr val="1D242E"/>
                </a:solidFill>
              </a:defRPr>
            </a:lvl3pPr>
            <a:lvl4pPr indent="-342836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799"/>
              <a:buChar char="•"/>
              <a:defRPr b="0" i="0">
                <a:solidFill>
                  <a:srgbClr val="1D242E"/>
                </a:solidFill>
              </a:defRPr>
            </a:lvl4pPr>
            <a:lvl5pPr indent="-342836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799"/>
              <a:buChar char="•"/>
              <a:defRPr b="0" i="0">
                <a:solidFill>
                  <a:srgbClr val="1D242E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105" name="Google Shape;105;p125"/>
          <p:cNvGrpSpPr/>
          <p:nvPr/>
        </p:nvGrpSpPr>
        <p:grpSpPr>
          <a:xfrm>
            <a:off x="5148982" y="1927464"/>
            <a:ext cx="6610334" cy="3786554"/>
            <a:chOff x="2007319" y="1438225"/>
            <a:chExt cx="8493749" cy="4865200"/>
          </a:xfrm>
        </p:grpSpPr>
        <p:sp>
          <p:nvSpPr>
            <p:cNvPr id="106" name="Google Shape;106;p125"/>
            <p:cNvSpPr/>
            <p:nvPr/>
          </p:nvSpPr>
          <p:spPr>
            <a:xfrm>
              <a:off x="2007319" y="6114624"/>
              <a:ext cx="4278332" cy="188801"/>
            </a:xfrm>
            <a:custGeom>
              <a:rect b="b" l="l" r="r" t="t"/>
              <a:pathLst>
                <a:path extrusionOk="0" h="39" w="885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50"/>
                <a:buFont typeface="Arial"/>
                <a:buNone/>
              </a:pPr>
              <a:r>
                <a:t/>
              </a:r>
              <a:endParaRPr b="0" i="0" sz="4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125"/>
            <p:cNvSpPr/>
            <p:nvPr/>
          </p:nvSpPr>
          <p:spPr>
            <a:xfrm>
              <a:off x="6222734" y="6114624"/>
              <a:ext cx="4278332" cy="188801"/>
            </a:xfrm>
            <a:custGeom>
              <a:rect b="b" l="l" r="r" t="t"/>
              <a:pathLst>
                <a:path extrusionOk="0" h="39" w="884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50"/>
                <a:buFont typeface="Arial"/>
                <a:buNone/>
              </a:pPr>
              <a:r>
                <a:t/>
              </a:r>
              <a:endParaRPr b="0" i="0" sz="4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125"/>
            <p:cNvSpPr/>
            <p:nvPr/>
          </p:nvSpPr>
          <p:spPr>
            <a:xfrm>
              <a:off x="2868518" y="1438225"/>
              <a:ext cx="6838412" cy="4667557"/>
            </a:xfrm>
            <a:custGeom>
              <a:rect b="b" l="l" r="r" t="t"/>
              <a:pathLst>
                <a:path extrusionOk="0" h="964" w="141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3F3F3F"/>
            </a:solidFill>
            <a:ln cap="flat" cmpd="sng" w="317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50"/>
                <a:buFont typeface="Arial"/>
                <a:buNone/>
              </a:pPr>
              <a:r>
                <a:t/>
              </a:r>
              <a:endParaRPr b="0" i="0" sz="4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" name="Google Shape;109;p125"/>
            <p:cNvSpPr/>
            <p:nvPr/>
          </p:nvSpPr>
          <p:spPr>
            <a:xfrm>
              <a:off x="2007319" y="6036960"/>
              <a:ext cx="8493749" cy="155291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50"/>
                <a:buFont typeface="Arial"/>
                <a:buNone/>
              </a:pPr>
              <a:r>
                <a:t/>
              </a:r>
              <a:endParaRPr b="0" i="0" sz="4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125"/>
            <p:cNvSpPr/>
            <p:nvPr/>
          </p:nvSpPr>
          <p:spPr>
            <a:xfrm>
              <a:off x="5641962" y="6037170"/>
              <a:ext cx="1219614" cy="87138"/>
            </a:xfrm>
            <a:custGeom>
              <a:rect b="b" l="l" r="r" t="t"/>
              <a:pathLst>
                <a:path extrusionOk="0" h="18" w="252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50"/>
                <a:buFont typeface="Arial"/>
                <a:buNone/>
              </a:pPr>
              <a:r>
                <a:t/>
              </a:r>
              <a:endParaRPr b="0" i="0" sz="4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125"/>
            <p:cNvSpPr/>
            <p:nvPr/>
          </p:nvSpPr>
          <p:spPr>
            <a:xfrm>
              <a:off x="3096171" y="1732925"/>
              <a:ext cx="6383105" cy="4032276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50"/>
                <a:buFont typeface="Arial"/>
                <a:buNone/>
              </a:pPr>
              <a:r>
                <a:t/>
              </a:r>
              <a:endParaRPr b="0" i="0" sz="4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" name="Google Shape;112;p125"/>
            <p:cNvSpPr/>
            <p:nvPr/>
          </p:nvSpPr>
          <p:spPr>
            <a:xfrm>
              <a:off x="6251547" y="1545869"/>
              <a:ext cx="79413" cy="79411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50"/>
                <a:buFont typeface="Arial"/>
                <a:buNone/>
              </a:pPr>
              <a:r>
                <a:t/>
              </a:r>
              <a:endParaRPr b="0" i="0" sz="45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3" name="Google Shape;113;p125"/>
          <p:cNvSpPr/>
          <p:nvPr>
            <p:ph idx="2" type="pic"/>
          </p:nvPr>
        </p:nvSpPr>
        <p:spPr>
          <a:xfrm>
            <a:off x="5996390" y="2156826"/>
            <a:ext cx="4967708" cy="3138295"/>
          </a:xfrm>
          <a:prstGeom prst="rect">
            <a:avLst/>
          </a:prstGeom>
          <a:noFill/>
          <a:ln>
            <a:noFill/>
          </a:ln>
        </p:spPr>
      </p:sp>
      <p:pic>
        <p:nvPicPr>
          <p:cNvPr id="114" name="Google Shape;114;p12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25209" y="5939234"/>
            <a:ext cx="632766" cy="7388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1_Title Only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26"/>
          <p:cNvSpPr txBox="1"/>
          <p:nvPr>
            <p:ph type="title"/>
          </p:nvPr>
        </p:nvSpPr>
        <p:spPr>
          <a:xfrm>
            <a:off x="837982" y="365126"/>
            <a:ext cx="10512862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 Narrow"/>
              <a:buNone/>
              <a:defRPr b="0" i="0" sz="5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117" name="Google Shape;117;p1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25209" y="5939234"/>
            <a:ext cx="632766" cy="7388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hart">
  <p:cSld name="Title and Chart"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51"/>
          <p:cNvSpPr txBox="1"/>
          <p:nvPr>
            <p:ph type="title"/>
          </p:nvPr>
        </p:nvSpPr>
        <p:spPr>
          <a:xfrm>
            <a:off x="418242" y="2071076"/>
            <a:ext cx="3966189" cy="244451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 Narrow"/>
              <a:buNone/>
              <a:defRPr b="0" i="0" sz="5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51"/>
          <p:cNvSpPr txBox="1"/>
          <p:nvPr>
            <p:ph idx="1" type="body"/>
          </p:nvPr>
        </p:nvSpPr>
        <p:spPr>
          <a:xfrm>
            <a:off x="4867810" y="412377"/>
            <a:ext cx="5859032" cy="27249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336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799"/>
              <a:buChar char="•"/>
              <a:defRPr b="0" i="0" sz="2200"/>
            </a:lvl1pPr>
            <a:lvl2pPr indent="-380936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399"/>
              <a:buChar char="•"/>
              <a:defRPr b="0" i="0"/>
            </a:lvl2pPr>
            <a:lvl3pPr indent="-355536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99"/>
              <a:buChar char="•"/>
              <a:defRPr b="0" i="0"/>
            </a:lvl3pPr>
            <a:lvl4pPr indent="-342836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Char char="•"/>
              <a:defRPr b="0" i="0"/>
            </a:lvl4pPr>
            <a:lvl5pPr indent="-342836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Char char="•"/>
              <a:defRPr b="0" i="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1" name="Google Shape;121;p51"/>
          <p:cNvSpPr txBox="1"/>
          <p:nvPr>
            <p:ph idx="2" type="body"/>
          </p:nvPr>
        </p:nvSpPr>
        <p:spPr>
          <a:xfrm>
            <a:off x="4867810" y="3603812"/>
            <a:ext cx="5859032" cy="238550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336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799"/>
              <a:buChar char="•"/>
              <a:defRPr b="0" i="0" sz="2200"/>
            </a:lvl1pPr>
            <a:lvl2pPr indent="-380936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399"/>
              <a:buChar char="•"/>
              <a:defRPr b="0" i="0"/>
            </a:lvl2pPr>
            <a:lvl3pPr indent="-355536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99"/>
              <a:buChar char="•"/>
              <a:defRPr b="0" i="0"/>
            </a:lvl3pPr>
            <a:lvl4pPr indent="-342836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Char char="•"/>
              <a:defRPr b="0" i="0"/>
            </a:lvl4pPr>
            <a:lvl5pPr indent="-342836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Char char="•"/>
              <a:defRPr b="0" i="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122" name="Google Shape;122;p5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06324" y="5890450"/>
            <a:ext cx="11580749" cy="827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1_Title Only 2"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27"/>
          <p:cNvSpPr txBox="1"/>
          <p:nvPr>
            <p:ph type="title"/>
          </p:nvPr>
        </p:nvSpPr>
        <p:spPr>
          <a:xfrm>
            <a:off x="837982" y="365126"/>
            <a:ext cx="10512862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 Narrow"/>
              <a:buNone/>
              <a:defRPr b="0" i="0" sz="5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125" name="Google Shape;125;p1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142409" y="5939234"/>
            <a:ext cx="632766" cy="7388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, slant photo">
  <p:cSld name="Title, content, slant photo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6"/>
          <p:cNvSpPr txBox="1"/>
          <p:nvPr>
            <p:ph type="title"/>
          </p:nvPr>
        </p:nvSpPr>
        <p:spPr>
          <a:xfrm>
            <a:off x="837983" y="816712"/>
            <a:ext cx="5826054" cy="19680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 Narrow"/>
              <a:buNone/>
              <a:defRPr b="0" i="0" sz="5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46"/>
          <p:cNvSpPr/>
          <p:nvPr>
            <p:ph idx="2" type="pic"/>
          </p:nvPr>
        </p:nvSpPr>
        <p:spPr>
          <a:xfrm>
            <a:off x="6454388" y="-15932"/>
            <a:ext cx="5178884" cy="6873932"/>
          </a:xfrm>
          <a:prstGeom prst="parallelogram">
            <a:avLst>
              <a:gd fmla="val 25000" name="adj"/>
            </a:avLst>
          </a:prstGeom>
          <a:noFill/>
          <a:ln>
            <a:noFill/>
          </a:ln>
        </p:spPr>
      </p:sp>
      <p:sp>
        <p:nvSpPr>
          <p:cNvPr id="16" name="Google Shape;16;p46"/>
          <p:cNvSpPr txBox="1"/>
          <p:nvPr>
            <p:ph idx="1" type="body"/>
          </p:nvPr>
        </p:nvSpPr>
        <p:spPr>
          <a:xfrm>
            <a:off x="837982" y="2870792"/>
            <a:ext cx="5256430" cy="28727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336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D242E"/>
              </a:buClr>
              <a:buSzPts val="2799"/>
              <a:buChar char="•"/>
              <a:defRPr b="0" i="0" sz="2200">
                <a:solidFill>
                  <a:srgbClr val="1D242E"/>
                </a:solidFill>
              </a:defRPr>
            </a:lvl1pPr>
            <a:lvl2pPr indent="-380936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2399"/>
              <a:buChar char="•"/>
              <a:defRPr b="0" i="0">
                <a:solidFill>
                  <a:srgbClr val="1D242E"/>
                </a:solidFill>
              </a:defRPr>
            </a:lvl2pPr>
            <a:lvl3pPr indent="-355536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999"/>
              <a:buChar char="•"/>
              <a:defRPr b="0" i="0">
                <a:solidFill>
                  <a:srgbClr val="1D242E"/>
                </a:solidFill>
              </a:defRPr>
            </a:lvl3pPr>
            <a:lvl4pPr indent="-342836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799"/>
              <a:buChar char="•"/>
              <a:defRPr b="0" i="0">
                <a:solidFill>
                  <a:srgbClr val="1D242E"/>
                </a:solidFill>
              </a:defRPr>
            </a:lvl4pPr>
            <a:lvl5pPr indent="-342836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799"/>
              <a:buChar char="•"/>
              <a:defRPr b="0" i="0">
                <a:solidFill>
                  <a:srgbClr val="1D242E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" name="Google Shape;17;p46"/>
          <p:cNvSpPr txBox="1"/>
          <p:nvPr>
            <p:ph idx="3" type="body"/>
          </p:nvPr>
        </p:nvSpPr>
        <p:spPr>
          <a:xfrm>
            <a:off x="304800" y="5892801"/>
            <a:ext cx="11582400" cy="822036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d 3" showMasterSp="0">
  <p:cSld name="End 3"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60"/>
          <p:cNvSpPr txBox="1"/>
          <p:nvPr>
            <p:ph type="title"/>
          </p:nvPr>
        </p:nvSpPr>
        <p:spPr>
          <a:xfrm>
            <a:off x="617951" y="3305176"/>
            <a:ext cx="5220873" cy="400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500"/>
              <a:buFont typeface="Arial Narrow"/>
              <a:buNone/>
              <a:defRPr sz="2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60"/>
          <p:cNvSpPr/>
          <p:nvPr>
            <p:ph idx="2" type="pic"/>
          </p:nvPr>
        </p:nvSpPr>
        <p:spPr>
          <a:xfrm>
            <a:off x="6342062" y="1049210"/>
            <a:ext cx="4971636" cy="4447916"/>
          </a:xfrm>
          <a:prstGeom prst="teardrop">
            <a:avLst>
              <a:gd fmla="val 99187" name="adj"/>
            </a:avLst>
          </a:prstGeom>
          <a:noFill/>
          <a:ln>
            <a:noFill/>
          </a:ln>
        </p:spPr>
      </p:sp>
      <p:sp>
        <p:nvSpPr>
          <p:cNvPr id="129" name="Google Shape;129;p60"/>
          <p:cNvSpPr/>
          <p:nvPr/>
        </p:nvSpPr>
        <p:spPr>
          <a:xfrm>
            <a:off x="0" y="0"/>
            <a:ext cx="3918716" cy="244549"/>
          </a:xfrm>
          <a:prstGeom prst="rect">
            <a:avLst/>
          </a:prstGeom>
          <a:solidFill>
            <a:srgbClr val="87B2B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</a:pPr>
            <a:r>
              <a:t/>
            </a:r>
            <a:endParaRPr b="0" i="0" sz="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p60"/>
          <p:cNvSpPr txBox="1"/>
          <p:nvPr/>
        </p:nvSpPr>
        <p:spPr>
          <a:xfrm>
            <a:off x="542925" y="1085850"/>
            <a:ext cx="6181725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US" sz="8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Thank you.</a:t>
            </a:r>
            <a:endParaRPr b="0" i="0" sz="8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60"/>
          <p:cNvSpPr txBox="1"/>
          <p:nvPr>
            <p:ph idx="1" type="body"/>
          </p:nvPr>
        </p:nvSpPr>
        <p:spPr>
          <a:xfrm>
            <a:off x="617538" y="3719513"/>
            <a:ext cx="5221287" cy="4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2800">
                <a:solidFill>
                  <a:srgbClr val="7F7F7F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2" name="Google Shape;132;p60"/>
          <p:cNvSpPr txBox="1"/>
          <p:nvPr>
            <p:ph idx="3" type="body"/>
          </p:nvPr>
        </p:nvSpPr>
        <p:spPr>
          <a:xfrm>
            <a:off x="1898649" y="4649421"/>
            <a:ext cx="4869473" cy="414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>
                <a:solidFill>
                  <a:srgbClr val="7F7F7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" name="Google Shape;133;p60"/>
          <p:cNvSpPr txBox="1"/>
          <p:nvPr>
            <p:ph idx="4" type="body"/>
          </p:nvPr>
        </p:nvSpPr>
        <p:spPr>
          <a:xfrm>
            <a:off x="1898405" y="5118712"/>
            <a:ext cx="4861903" cy="4143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>
                <a:solidFill>
                  <a:srgbClr val="7F7F7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134" name="Google Shape;134;p6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35024" y="4736592"/>
            <a:ext cx="414345" cy="301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6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44752" y="5157216"/>
            <a:ext cx="248757" cy="3840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6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6324" y="5890450"/>
            <a:ext cx="11580749" cy="827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d 3" showMasterSp="0">
  <p:cSld name="1_End 3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28"/>
          <p:cNvSpPr txBox="1"/>
          <p:nvPr>
            <p:ph type="title"/>
          </p:nvPr>
        </p:nvSpPr>
        <p:spPr>
          <a:xfrm>
            <a:off x="713746" y="4667955"/>
            <a:ext cx="5220873" cy="400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500"/>
              <a:buFont typeface="Arial Narrow"/>
              <a:buNone/>
              <a:defRPr sz="2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128"/>
          <p:cNvSpPr txBox="1"/>
          <p:nvPr/>
        </p:nvSpPr>
        <p:spPr>
          <a:xfrm>
            <a:off x="560342" y="3089094"/>
            <a:ext cx="6181725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US" sz="8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Thank you.</a:t>
            </a:r>
            <a:endParaRPr b="0" i="0" sz="8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128"/>
          <p:cNvSpPr/>
          <p:nvPr>
            <p:ph idx="2" type="pic"/>
          </p:nvPr>
        </p:nvSpPr>
        <p:spPr>
          <a:xfrm>
            <a:off x="0" y="0"/>
            <a:ext cx="12188825" cy="3004457"/>
          </a:xfrm>
          <a:prstGeom prst="rect">
            <a:avLst/>
          </a:prstGeom>
          <a:noFill/>
          <a:ln>
            <a:noFill/>
          </a:ln>
        </p:spPr>
      </p:sp>
      <p:sp>
        <p:nvSpPr>
          <p:cNvPr id="141" name="Google Shape;141;p128"/>
          <p:cNvSpPr txBox="1"/>
          <p:nvPr>
            <p:ph idx="1" type="body"/>
          </p:nvPr>
        </p:nvSpPr>
        <p:spPr>
          <a:xfrm>
            <a:off x="726953" y="5040313"/>
            <a:ext cx="5221287" cy="4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2800">
                <a:solidFill>
                  <a:srgbClr val="7F7F7F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128"/>
          <p:cNvSpPr txBox="1"/>
          <p:nvPr>
            <p:ph idx="3" type="body"/>
          </p:nvPr>
        </p:nvSpPr>
        <p:spPr>
          <a:xfrm>
            <a:off x="7306896" y="4696314"/>
            <a:ext cx="4713166" cy="414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>
                <a:solidFill>
                  <a:srgbClr val="7F7F7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128"/>
          <p:cNvSpPr txBox="1"/>
          <p:nvPr>
            <p:ph idx="4" type="body"/>
          </p:nvPr>
        </p:nvSpPr>
        <p:spPr>
          <a:xfrm>
            <a:off x="7306651" y="5040559"/>
            <a:ext cx="4822826" cy="4143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>
                <a:solidFill>
                  <a:srgbClr val="7F7F7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144" name="Google Shape;144;p1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06324" y="5890450"/>
            <a:ext cx="11580749" cy="827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d 3" showMasterSp="0">
  <p:cSld name="1_End 3 2"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29"/>
          <p:cNvSpPr txBox="1"/>
          <p:nvPr/>
        </p:nvSpPr>
        <p:spPr>
          <a:xfrm>
            <a:off x="6106791" y="1277437"/>
            <a:ext cx="6181725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US" sz="8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Thank you.</a:t>
            </a:r>
            <a:endParaRPr b="0" i="0" sz="8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" name="Google Shape;147;p129"/>
          <p:cNvSpPr/>
          <p:nvPr>
            <p:ph idx="2" type="pic"/>
          </p:nvPr>
        </p:nvSpPr>
        <p:spPr>
          <a:xfrm>
            <a:off x="0" y="0"/>
            <a:ext cx="5277393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48" name="Google Shape;148;p129"/>
          <p:cNvSpPr txBox="1"/>
          <p:nvPr/>
        </p:nvSpPr>
        <p:spPr>
          <a:xfrm>
            <a:off x="5492983" y="3513777"/>
            <a:ext cx="6551235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i="0" lang="en-US" sz="2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Utah Public Lands Policy Coordinating Office</a:t>
            </a:r>
            <a:endParaRPr b="1" i="0" sz="2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rgbClr val="87B2BD"/>
                </a:solidFill>
                <a:latin typeface="Arial"/>
                <a:ea typeface="Arial"/>
                <a:cs typeface="Arial"/>
                <a:sym typeface="Arial"/>
              </a:rPr>
              <a:t>publiclands.utah.gov</a:t>
            </a:r>
            <a:endParaRPr b="0" i="0" sz="2200" u="none" cap="none" strike="noStrike">
              <a:solidFill>
                <a:srgbClr val="87B2B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129"/>
          <p:cNvSpPr txBox="1"/>
          <p:nvPr/>
        </p:nvSpPr>
        <p:spPr>
          <a:xfrm>
            <a:off x="5503483" y="5002315"/>
            <a:ext cx="4398610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1594 W North Temple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Suite 320</a:t>
            </a:r>
            <a:endParaRPr b="0" i="0" sz="1800" u="none" cap="none" strike="noStrik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Salt Lake City, UT 84114-6201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(801) 537-9801</a:t>
            </a:r>
            <a:endParaRPr b="0" i="0" sz="1800" u="none" cap="none" strike="noStrik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0" name="Google Shape;150;p1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322205" y="4819070"/>
            <a:ext cx="2411325" cy="16079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d 3" showMasterSp="0">
  <p:cSld name="1_End 3 3"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30"/>
          <p:cNvSpPr txBox="1"/>
          <p:nvPr/>
        </p:nvSpPr>
        <p:spPr>
          <a:xfrm>
            <a:off x="3474992" y="4155894"/>
            <a:ext cx="6181725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US" sz="8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Thank you.</a:t>
            </a:r>
            <a:endParaRPr b="0" i="0" sz="8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p130"/>
          <p:cNvSpPr/>
          <p:nvPr>
            <p:ph idx="2" type="pic"/>
          </p:nvPr>
        </p:nvSpPr>
        <p:spPr>
          <a:xfrm>
            <a:off x="0" y="0"/>
            <a:ext cx="12188825" cy="3543300"/>
          </a:xfrm>
          <a:prstGeom prst="rect">
            <a:avLst/>
          </a:prstGeom>
          <a:noFill/>
          <a:ln>
            <a:noFill/>
          </a:ln>
        </p:spPr>
      </p:sp>
      <p:sp>
        <p:nvSpPr>
          <p:cNvPr id="154" name="Google Shape;154;p130"/>
          <p:cNvSpPr/>
          <p:nvPr/>
        </p:nvSpPr>
        <p:spPr>
          <a:xfrm>
            <a:off x="0" y="3534508"/>
            <a:ext cx="12188825" cy="244549"/>
          </a:xfrm>
          <a:prstGeom prst="rect">
            <a:avLst/>
          </a:prstGeom>
          <a:solidFill>
            <a:srgbClr val="87B2B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</a:pPr>
            <a:r>
              <a:t/>
            </a:r>
            <a:endParaRPr b="0" i="0" sz="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5" name="Google Shape;155;p1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06274" y="5843396"/>
            <a:ext cx="11271527" cy="7528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d 3" showMasterSp="0">
  <p:cSld name="1_End 3 4"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31"/>
          <p:cNvSpPr txBox="1"/>
          <p:nvPr/>
        </p:nvSpPr>
        <p:spPr>
          <a:xfrm>
            <a:off x="5218067" y="2593794"/>
            <a:ext cx="6181725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US" sz="8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Thank you.</a:t>
            </a:r>
            <a:endParaRPr b="0" i="0" sz="8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8" name="Google Shape;158;p13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5799" y="5643371"/>
            <a:ext cx="11271527" cy="7528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1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65590" y="2349336"/>
            <a:ext cx="2733410" cy="1822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showMasterSp="0" type="blank">
  <p:cSld name="BLANK"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1_Title and Content"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32"/>
          <p:cNvSpPr txBox="1"/>
          <p:nvPr>
            <p:ph type="title"/>
          </p:nvPr>
        </p:nvSpPr>
        <p:spPr>
          <a:xfrm>
            <a:off x="837982" y="365126"/>
            <a:ext cx="10512862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 Narrow"/>
              <a:buNone/>
              <a:defRPr b="0" i="0" sz="5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132"/>
          <p:cNvSpPr txBox="1"/>
          <p:nvPr>
            <p:ph idx="1" type="body"/>
          </p:nvPr>
        </p:nvSpPr>
        <p:spPr>
          <a:xfrm>
            <a:off x="837982" y="1825625"/>
            <a:ext cx="4945403" cy="3775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336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799"/>
              <a:buChar char="•"/>
              <a:defRPr b="0" i="0" sz="2200"/>
            </a:lvl1pPr>
            <a:lvl2pPr indent="-380936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399"/>
              <a:buChar char="•"/>
              <a:defRPr b="0" i="0"/>
            </a:lvl2pPr>
            <a:lvl3pPr indent="-355536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99"/>
              <a:buChar char="•"/>
              <a:defRPr b="0" i="0"/>
            </a:lvl3pPr>
            <a:lvl4pPr indent="-342836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Char char="•"/>
              <a:defRPr b="0" i="0"/>
            </a:lvl4pPr>
            <a:lvl5pPr indent="-342836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Char char="•"/>
              <a:defRPr b="0" i="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4" name="Google Shape;164;p132"/>
          <p:cNvSpPr txBox="1"/>
          <p:nvPr>
            <p:ph idx="2" type="body"/>
          </p:nvPr>
        </p:nvSpPr>
        <p:spPr>
          <a:xfrm>
            <a:off x="6429890" y="1813902"/>
            <a:ext cx="4945403" cy="3775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336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799"/>
              <a:buChar char="•"/>
              <a:defRPr b="0" i="0" sz="2200"/>
            </a:lvl1pPr>
            <a:lvl2pPr indent="-380936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399"/>
              <a:buChar char="•"/>
              <a:defRPr b="0" i="0"/>
            </a:lvl2pPr>
            <a:lvl3pPr indent="-355536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99"/>
              <a:buChar char="•"/>
              <a:defRPr b="0" i="0"/>
            </a:lvl3pPr>
            <a:lvl4pPr indent="-342836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Char char="•"/>
              <a:defRPr b="0" i="0"/>
            </a:lvl4pPr>
            <a:lvl5pPr indent="-342836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Char char="•"/>
              <a:defRPr b="0" i="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165" name="Google Shape;165;p1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06324" y="5890450"/>
            <a:ext cx="11580749" cy="827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divider, large photo" showMasterSp="0">
  <p:cSld name="1_Section divider, large photo"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3c9dcd8e5a7_0_692"/>
          <p:cNvSpPr/>
          <p:nvPr>
            <p:ph idx="2" type="pic"/>
          </p:nvPr>
        </p:nvSpPr>
        <p:spPr>
          <a:xfrm>
            <a:off x="0" y="1"/>
            <a:ext cx="12188700" cy="4134000"/>
          </a:xfrm>
          <a:prstGeom prst="rect">
            <a:avLst/>
          </a:prstGeom>
          <a:noFill/>
          <a:ln>
            <a:noFill/>
          </a:ln>
        </p:spPr>
      </p:sp>
      <p:sp>
        <p:nvSpPr>
          <p:cNvPr id="172" name="Google Shape;172;g3c9dcd8e5a7_0_692"/>
          <p:cNvSpPr/>
          <p:nvPr/>
        </p:nvSpPr>
        <p:spPr>
          <a:xfrm>
            <a:off x="-1" y="4134583"/>
            <a:ext cx="12188700" cy="244500"/>
          </a:xfrm>
          <a:prstGeom prst="rect">
            <a:avLst/>
          </a:prstGeom>
          <a:solidFill>
            <a:srgbClr val="87B2B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</a:pPr>
            <a:r>
              <a:t/>
            </a:r>
            <a:endParaRPr b="0" i="0" sz="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3" name="Google Shape;173;g3c9dcd8e5a7_0_69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888750" y="4782124"/>
            <a:ext cx="2411324" cy="16079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39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3c9dcd8e5a7_0_696"/>
          <p:cNvSpPr txBox="1"/>
          <p:nvPr/>
        </p:nvSpPr>
        <p:spPr>
          <a:xfrm>
            <a:off x="3258963" y="2764651"/>
            <a:ext cx="8923200" cy="170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</a:pPr>
            <a:r>
              <a:rPr b="1" i="0" lang="en-US" sz="5000" u="none" cap="none" strike="noStrike">
                <a:solidFill>
                  <a:srgbClr val="87B2BD"/>
                </a:solidFill>
                <a:latin typeface="Arial"/>
                <a:ea typeface="Arial"/>
                <a:cs typeface="Arial"/>
                <a:sym typeface="Arial"/>
              </a:rPr>
              <a:t>Public Lands</a:t>
            </a:r>
            <a:endParaRPr b="1" i="0" sz="5000" u="none" cap="none" strike="noStrike">
              <a:solidFill>
                <a:srgbClr val="87B2B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6" name="Google Shape;176;g3c9dcd8e5a7_0_696"/>
          <p:cNvPicPr preferRelativeResize="0"/>
          <p:nvPr/>
        </p:nvPicPr>
        <p:blipFill rotWithShape="1">
          <a:blip r:embed="rId2">
            <a:alphaModFix/>
          </a:blip>
          <a:srcRect b="21904" l="0" r="0" t="21904"/>
          <a:stretch/>
        </p:blipFill>
        <p:spPr>
          <a:xfrm>
            <a:off x="3094300" y="3036438"/>
            <a:ext cx="0" cy="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77" name="Google Shape;177;g3c9dcd8e5a7_0_696"/>
          <p:cNvCxnSpPr/>
          <p:nvPr/>
        </p:nvCxnSpPr>
        <p:spPr>
          <a:xfrm flipH="1" rot="10800000">
            <a:off x="6663" y="3828874"/>
            <a:ext cx="3252300" cy="16800"/>
          </a:xfrm>
          <a:prstGeom prst="straightConnector1">
            <a:avLst/>
          </a:prstGeom>
          <a:noFill/>
          <a:ln cap="flat" cmpd="sng" w="9525">
            <a:solidFill>
              <a:srgbClr val="5C5C5C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78" name="Google Shape;178;g3c9dcd8e5a7_0_696"/>
          <p:cNvSpPr/>
          <p:nvPr/>
        </p:nvSpPr>
        <p:spPr>
          <a:xfrm>
            <a:off x="5895065" y="5951637"/>
            <a:ext cx="58017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Utah Public Lands Policy Coordinating Office</a:t>
            </a:r>
            <a:endParaRPr b="0" i="0" sz="2200" u="none" cap="none" strike="noStrik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g3c9dcd8e5a7_0_696"/>
          <p:cNvSpPr txBox="1"/>
          <p:nvPr>
            <p:ph idx="1" type="body"/>
          </p:nvPr>
        </p:nvSpPr>
        <p:spPr>
          <a:xfrm>
            <a:off x="1493349" y="1390405"/>
            <a:ext cx="3773400" cy="4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0" name="Google Shape;180;g3c9dcd8e5a7_0_696"/>
          <p:cNvSpPr txBox="1"/>
          <p:nvPr>
            <p:ph idx="2" type="body"/>
          </p:nvPr>
        </p:nvSpPr>
        <p:spPr>
          <a:xfrm>
            <a:off x="5845909" y="5598990"/>
            <a:ext cx="5841300" cy="41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1" name="Google Shape;181;g3c9dcd8e5a7_0_696"/>
          <p:cNvSpPr txBox="1"/>
          <p:nvPr>
            <p:ph idx="3" type="body"/>
          </p:nvPr>
        </p:nvSpPr>
        <p:spPr>
          <a:xfrm>
            <a:off x="1497257" y="1839789"/>
            <a:ext cx="3773400" cy="4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7F7F7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182" name="Google Shape;182;g3c9dcd8e5a7_0_69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7790" y="5143336"/>
            <a:ext cx="2209505" cy="1473363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g3c9dcd8e5a7_0_696"/>
          <p:cNvSpPr txBox="1"/>
          <p:nvPr/>
        </p:nvSpPr>
        <p:spPr>
          <a:xfrm>
            <a:off x="3263581" y="3803742"/>
            <a:ext cx="7062600" cy="70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</a:pPr>
            <a:r>
              <a:rPr b="1" i="0" lang="en-US" sz="4000" u="none" cap="none" strike="noStrike">
                <a:solidFill>
                  <a:srgbClr val="87B2BD"/>
                </a:solidFill>
                <a:latin typeface="Arial"/>
                <a:ea typeface="Arial"/>
                <a:cs typeface="Arial"/>
                <a:sym typeface="Arial"/>
              </a:rPr>
              <a:t>Policy Coordinating Office</a:t>
            </a:r>
            <a:endParaRPr b="1" i="0" sz="4000" u="none" cap="none" strike="noStrike">
              <a:solidFill>
                <a:srgbClr val="87B2B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1_Title Slide"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185;g3c9dcd8e5a7_0_706"/>
          <p:cNvPicPr preferRelativeResize="0"/>
          <p:nvPr/>
        </p:nvPicPr>
        <p:blipFill rotWithShape="1">
          <a:blip r:embed="rId2">
            <a:alphaModFix/>
          </a:blip>
          <a:srcRect b="21904" l="0" r="0" t="21904"/>
          <a:stretch/>
        </p:blipFill>
        <p:spPr>
          <a:xfrm>
            <a:off x="3094300" y="3036438"/>
            <a:ext cx="0" cy="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6" name="Google Shape;186;g3c9dcd8e5a7_0_706"/>
          <p:cNvCxnSpPr/>
          <p:nvPr/>
        </p:nvCxnSpPr>
        <p:spPr>
          <a:xfrm flipH="1" rot="10800000">
            <a:off x="6663" y="3828874"/>
            <a:ext cx="3252300" cy="16800"/>
          </a:xfrm>
          <a:prstGeom prst="straightConnector1">
            <a:avLst/>
          </a:prstGeom>
          <a:noFill/>
          <a:ln cap="flat" cmpd="sng" w="9525">
            <a:solidFill>
              <a:srgbClr val="5C5C5C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87" name="Google Shape;187;g3c9dcd8e5a7_0_706"/>
          <p:cNvSpPr/>
          <p:nvPr/>
        </p:nvSpPr>
        <p:spPr>
          <a:xfrm>
            <a:off x="6569929" y="5951637"/>
            <a:ext cx="51267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Public Lands Policy Coordinating Office</a:t>
            </a:r>
            <a:endParaRPr b="0" i="0" sz="2200" u="none" cap="none" strike="noStrik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g3c9dcd8e5a7_0_706"/>
          <p:cNvSpPr txBox="1"/>
          <p:nvPr/>
        </p:nvSpPr>
        <p:spPr>
          <a:xfrm>
            <a:off x="1503365" y="1837483"/>
            <a:ext cx="7520700" cy="5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47474"/>
              </a:buClr>
              <a:buSzPts val="26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747474"/>
                </a:solidFill>
                <a:latin typeface="Arial"/>
                <a:ea typeface="Arial"/>
                <a:cs typeface="Arial"/>
                <a:sym typeface="Arial"/>
              </a:rPr>
              <a:t>Utah Public Lands Policy Coordinating Office</a:t>
            </a:r>
            <a:endParaRPr b="0" i="0" sz="2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Google Shape;189;g3c9dcd8e5a7_0_706"/>
          <p:cNvSpPr txBox="1"/>
          <p:nvPr>
            <p:ph idx="1" type="body"/>
          </p:nvPr>
        </p:nvSpPr>
        <p:spPr>
          <a:xfrm>
            <a:off x="3219694" y="3384306"/>
            <a:ext cx="8667600" cy="11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sz="5200">
                <a:solidFill>
                  <a:srgbClr val="87B2BD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0" name="Google Shape;190;g3c9dcd8e5a7_0_706"/>
          <p:cNvSpPr txBox="1"/>
          <p:nvPr>
            <p:ph idx="2" type="body"/>
          </p:nvPr>
        </p:nvSpPr>
        <p:spPr>
          <a:xfrm>
            <a:off x="1493349" y="1390405"/>
            <a:ext cx="3773400" cy="4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1" name="Google Shape;191;g3c9dcd8e5a7_0_706"/>
          <p:cNvSpPr txBox="1"/>
          <p:nvPr>
            <p:ph idx="3" type="body"/>
          </p:nvPr>
        </p:nvSpPr>
        <p:spPr>
          <a:xfrm>
            <a:off x="5845909" y="5598990"/>
            <a:ext cx="5841300" cy="41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192" name="Google Shape;192;g3c9dcd8e5a7_0_70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7790" y="5143336"/>
            <a:ext cx="2209505" cy="14733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half slant photo">
  <p:cSld name="Title, half slant photo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g3246458d3d1_0_212"/>
          <p:cNvSpPr/>
          <p:nvPr>
            <p:ph idx="2" type="pic"/>
          </p:nvPr>
        </p:nvSpPr>
        <p:spPr>
          <a:xfrm>
            <a:off x="4341704" y="-95250"/>
            <a:ext cx="7931100" cy="7094700"/>
          </a:xfrm>
          <a:prstGeom prst="rect">
            <a:avLst/>
          </a:prstGeom>
          <a:noFill/>
          <a:ln>
            <a:noFill/>
          </a:ln>
        </p:spPr>
      </p:sp>
      <p:sp>
        <p:nvSpPr>
          <p:cNvPr id="20" name="Google Shape;20;g3246458d3d1_0_212"/>
          <p:cNvSpPr txBox="1"/>
          <p:nvPr>
            <p:ph type="title"/>
          </p:nvPr>
        </p:nvSpPr>
        <p:spPr>
          <a:xfrm>
            <a:off x="494025" y="492500"/>
            <a:ext cx="6093900" cy="728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 Narrow"/>
              <a:buNone/>
              <a:defRPr b="0" i="0" sz="32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g3246458d3d1_0_212"/>
          <p:cNvSpPr txBox="1"/>
          <p:nvPr>
            <p:ph idx="1" type="body"/>
          </p:nvPr>
        </p:nvSpPr>
        <p:spPr>
          <a:xfrm>
            <a:off x="837982" y="3762376"/>
            <a:ext cx="3589500" cy="323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336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D242E"/>
              </a:buClr>
              <a:buSzPts val="2799"/>
              <a:buChar char="•"/>
              <a:defRPr b="0" i="0">
                <a:solidFill>
                  <a:srgbClr val="1D242E"/>
                </a:solidFill>
              </a:defRPr>
            </a:lvl1pPr>
            <a:lvl2pPr indent="-380936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2399"/>
              <a:buChar char="•"/>
              <a:defRPr b="0" i="0">
                <a:solidFill>
                  <a:srgbClr val="1D242E"/>
                </a:solidFill>
              </a:defRPr>
            </a:lvl2pPr>
            <a:lvl3pPr indent="-355536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999"/>
              <a:buChar char="•"/>
              <a:defRPr b="0" i="0">
                <a:solidFill>
                  <a:srgbClr val="1D242E"/>
                </a:solidFill>
              </a:defRPr>
            </a:lvl3pPr>
            <a:lvl4pPr indent="-342836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799"/>
              <a:buChar char="•"/>
              <a:defRPr b="0" i="0">
                <a:solidFill>
                  <a:srgbClr val="1D242E"/>
                </a:solidFill>
              </a:defRPr>
            </a:lvl4pPr>
            <a:lvl5pPr indent="-342836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799"/>
              <a:buChar char="•"/>
              <a:defRPr b="0" i="0">
                <a:solidFill>
                  <a:srgbClr val="1D242E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1_Title Slide 2"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Google Shape;194;g3c9dcd8e5a7_0_715"/>
          <p:cNvPicPr preferRelativeResize="0"/>
          <p:nvPr/>
        </p:nvPicPr>
        <p:blipFill rotWithShape="1">
          <a:blip r:embed="rId2">
            <a:alphaModFix/>
          </a:blip>
          <a:srcRect b="21904" l="0" r="0" t="21904"/>
          <a:stretch/>
        </p:blipFill>
        <p:spPr>
          <a:xfrm>
            <a:off x="3094300" y="3036438"/>
            <a:ext cx="0" cy="0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g3c9dcd8e5a7_0_715"/>
          <p:cNvSpPr/>
          <p:nvPr>
            <p:ph idx="2" type="pic"/>
          </p:nvPr>
        </p:nvSpPr>
        <p:spPr>
          <a:xfrm>
            <a:off x="6753226" y="-1"/>
            <a:ext cx="5435700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96" name="Google Shape;196;g3c9dcd8e5a7_0_715"/>
          <p:cNvSpPr txBox="1"/>
          <p:nvPr>
            <p:ph idx="1" type="body"/>
          </p:nvPr>
        </p:nvSpPr>
        <p:spPr>
          <a:xfrm>
            <a:off x="323850" y="2695574"/>
            <a:ext cx="6229500" cy="202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1" i="0" sz="5200" u="none" cap="none" strike="noStrike">
                <a:solidFill>
                  <a:srgbClr val="87B2BD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  <a:defRPr b="1" i="0" sz="4000" u="none" cap="none" strike="noStrike">
                <a:solidFill>
                  <a:srgbClr val="005A5C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7" name="Google Shape;197;g3c9dcd8e5a7_0_715"/>
          <p:cNvSpPr txBox="1"/>
          <p:nvPr/>
        </p:nvSpPr>
        <p:spPr>
          <a:xfrm>
            <a:off x="6202188" y="2376725"/>
            <a:ext cx="6237600" cy="279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</a:pPr>
            <a:r>
              <a:t/>
            </a:r>
            <a:endParaRPr b="1" i="0" sz="4000" u="none" cap="none" strike="noStrike">
              <a:solidFill>
                <a:srgbClr val="005A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g3c9dcd8e5a7_0_715"/>
          <p:cNvSpPr/>
          <p:nvPr/>
        </p:nvSpPr>
        <p:spPr>
          <a:xfrm>
            <a:off x="1937346" y="6032267"/>
            <a:ext cx="4676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Public Lands Policy Coordinating Office</a:t>
            </a:r>
            <a:endParaRPr b="0" i="0" sz="2000" u="none" cap="none" strike="noStrik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" name="Google Shape;199;g3c9dcd8e5a7_0_715"/>
          <p:cNvSpPr txBox="1"/>
          <p:nvPr/>
        </p:nvSpPr>
        <p:spPr>
          <a:xfrm>
            <a:off x="401124" y="1147388"/>
            <a:ext cx="6368100" cy="5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47474"/>
              </a:buClr>
              <a:buSzPts val="2600"/>
              <a:buFont typeface="Helvetica Neue"/>
              <a:buNone/>
            </a:pPr>
            <a:r>
              <a:rPr b="0" i="0" lang="en-US" sz="2400" u="none" cap="none" strike="noStrike">
                <a:solidFill>
                  <a:srgbClr val="747474"/>
                </a:solidFill>
                <a:latin typeface="Arial"/>
                <a:ea typeface="Arial"/>
                <a:cs typeface="Arial"/>
                <a:sym typeface="Arial"/>
              </a:rPr>
              <a:t>Utah Public Lands Policy Coordinating Office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g3c9dcd8e5a7_0_715"/>
          <p:cNvSpPr txBox="1"/>
          <p:nvPr>
            <p:ph idx="3" type="body"/>
          </p:nvPr>
        </p:nvSpPr>
        <p:spPr>
          <a:xfrm>
            <a:off x="383565" y="733913"/>
            <a:ext cx="3773400" cy="4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1" name="Google Shape;201;g3c9dcd8e5a7_0_715"/>
          <p:cNvSpPr txBox="1"/>
          <p:nvPr>
            <p:ph idx="4" type="body"/>
          </p:nvPr>
        </p:nvSpPr>
        <p:spPr>
          <a:xfrm>
            <a:off x="1965959" y="5700590"/>
            <a:ext cx="4649100" cy="41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202" name="Google Shape;202;g3c9dcd8e5a7_0_7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3791" y="5473536"/>
            <a:ext cx="1565011" cy="10435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, photo, title" showMasterSp="0">
  <p:cSld name="Section header, photo, title"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3c9dcd8e5a7_0_725"/>
          <p:cNvSpPr/>
          <p:nvPr>
            <p:ph idx="2" type="pic"/>
          </p:nvPr>
        </p:nvSpPr>
        <p:spPr>
          <a:xfrm>
            <a:off x="-66674" y="-76199"/>
            <a:ext cx="12334800" cy="4210500"/>
          </a:xfrm>
          <a:prstGeom prst="rect">
            <a:avLst/>
          </a:prstGeom>
          <a:noFill/>
          <a:ln>
            <a:noFill/>
          </a:ln>
        </p:spPr>
      </p:sp>
      <p:sp>
        <p:nvSpPr>
          <p:cNvPr id="205" name="Google Shape;205;g3c9dcd8e5a7_0_725"/>
          <p:cNvSpPr txBox="1"/>
          <p:nvPr>
            <p:ph type="title"/>
          </p:nvPr>
        </p:nvSpPr>
        <p:spPr>
          <a:xfrm>
            <a:off x="881288" y="4868984"/>
            <a:ext cx="10512900" cy="73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 Narrow"/>
              <a:buNone/>
              <a:defRPr b="0" i="0" sz="5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6" name="Google Shape;206;g3c9dcd8e5a7_0_725"/>
          <p:cNvSpPr txBox="1"/>
          <p:nvPr>
            <p:ph idx="1" type="body"/>
          </p:nvPr>
        </p:nvSpPr>
        <p:spPr>
          <a:xfrm>
            <a:off x="881289" y="5627077"/>
            <a:ext cx="10512900" cy="67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D6D6D"/>
              </a:buClr>
              <a:buSzPts val="2399"/>
              <a:buNone/>
              <a:defRPr b="0" i="0" sz="2800" cap="none">
                <a:solidFill>
                  <a:srgbClr val="6D6D6D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999"/>
              <a:buNone/>
              <a:defRPr sz="1999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799"/>
              <a:buNone/>
              <a:defRPr sz="1799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599"/>
              <a:buNone/>
              <a:defRPr sz="1599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599"/>
              <a:buNone/>
              <a:defRPr sz="1599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599"/>
              <a:buNone/>
              <a:defRPr sz="1599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599"/>
              <a:buNone/>
              <a:defRPr sz="1599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599"/>
              <a:buNone/>
              <a:defRPr sz="1599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599"/>
              <a:buNone/>
              <a:defRPr sz="1599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07" name="Google Shape;207;g3c9dcd8e5a7_0_725"/>
          <p:cNvSpPr/>
          <p:nvPr/>
        </p:nvSpPr>
        <p:spPr>
          <a:xfrm>
            <a:off x="-1" y="4134583"/>
            <a:ext cx="12188700" cy="244500"/>
          </a:xfrm>
          <a:prstGeom prst="rect">
            <a:avLst/>
          </a:prstGeom>
          <a:solidFill>
            <a:srgbClr val="87B2B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</a:pPr>
            <a:r>
              <a:t/>
            </a:r>
            <a:endParaRPr b="0" i="0" sz="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8" name="Google Shape;208;g3c9dcd8e5a7_0_72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25209" y="5939234"/>
            <a:ext cx="632766" cy="7388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, slant photo">
  <p:cSld name="Title, content, slant photo"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3c9dcd8e5a7_0_731"/>
          <p:cNvSpPr txBox="1"/>
          <p:nvPr>
            <p:ph type="title"/>
          </p:nvPr>
        </p:nvSpPr>
        <p:spPr>
          <a:xfrm>
            <a:off x="837983" y="816712"/>
            <a:ext cx="5826000" cy="196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 Narrow"/>
              <a:buNone/>
              <a:defRPr b="0" i="0" sz="5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1" name="Google Shape;211;g3c9dcd8e5a7_0_731"/>
          <p:cNvSpPr/>
          <p:nvPr>
            <p:ph idx="2" type="pic"/>
          </p:nvPr>
        </p:nvSpPr>
        <p:spPr>
          <a:xfrm>
            <a:off x="6454388" y="-15932"/>
            <a:ext cx="5178900" cy="6873900"/>
          </a:xfrm>
          <a:prstGeom prst="parallelogram">
            <a:avLst>
              <a:gd fmla="val 25000" name="adj"/>
            </a:avLst>
          </a:prstGeom>
          <a:noFill/>
          <a:ln>
            <a:noFill/>
          </a:ln>
        </p:spPr>
      </p:sp>
      <p:sp>
        <p:nvSpPr>
          <p:cNvPr id="212" name="Google Shape;212;g3c9dcd8e5a7_0_731"/>
          <p:cNvSpPr txBox="1"/>
          <p:nvPr>
            <p:ph idx="1" type="body"/>
          </p:nvPr>
        </p:nvSpPr>
        <p:spPr>
          <a:xfrm>
            <a:off x="837982" y="2870792"/>
            <a:ext cx="5256300" cy="287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336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D242E"/>
              </a:buClr>
              <a:buSzPts val="2799"/>
              <a:buChar char="•"/>
              <a:defRPr b="0" i="0" sz="2200">
                <a:solidFill>
                  <a:srgbClr val="1D242E"/>
                </a:solidFill>
              </a:defRPr>
            </a:lvl1pPr>
            <a:lvl2pPr indent="-380936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2399"/>
              <a:buChar char="•"/>
              <a:defRPr b="0" i="0">
                <a:solidFill>
                  <a:srgbClr val="1D242E"/>
                </a:solidFill>
              </a:defRPr>
            </a:lvl2pPr>
            <a:lvl3pPr indent="-355536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999"/>
              <a:buChar char="•"/>
              <a:defRPr b="0" i="0">
                <a:solidFill>
                  <a:srgbClr val="1D242E"/>
                </a:solidFill>
              </a:defRPr>
            </a:lvl3pPr>
            <a:lvl4pPr indent="-342836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799"/>
              <a:buChar char="•"/>
              <a:defRPr b="0" i="0">
                <a:solidFill>
                  <a:srgbClr val="1D242E"/>
                </a:solidFill>
              </a:defRPr>
            </a:lvl4pPr>
            <a:lvl5pPr indent="-342836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799"/>
              <a:buChar char="•"/>
              <a:defRPr b="0" i="0">
                <a:solidFill>
                  <a:srgbClr val="1D242E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3" name="Google Shape;213;g3c9dcd8e5a7_0_731"/>
          <p:cNvSpPr txBox="1"/>
          <p:nvPr>
            <p:ph idx="3" type="body"/>
          </p:nvPr>
        </p:nvSpPr>
        <p:spPr>
          <a:xfrm>
            <a:off x="304800" y="5892801"/>
            <a:ext cx="11582400" cy="822000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, lg slant photo">
  <p:cSld name="Title, content, lg slant photo"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3c9dcd8e5a7_0_736"/>
          <p:cNvSpPr txBox="1"/>
          <p:nvPr>
            <p:ph type="title"/>
          </p:nvPr>
        </p:nvSpPr>
        <p:spPr>
          <a:xfrm>
            <a:off x="837983" y="978195"/>
            <a:ext cx="5001000" cy="145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 Narrow"/>
              <a:buNone/>
              <a:defRPr b="0" i="0" sz="5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6" name="Google Shape;216;g3c9dcd8e5a7_0_736"/>
          <p:cNvSpPr/>
          <p:nvPr>
            <p:ph idx="2" type="pic"/>
          </p:nvPr>
        </p:nvSpPr>
        <p:spPr>
          <a:xfrm>
            <a:off x="5838904" y="-95250"/>
            <a:ext cx="6424500" cy="7029600"/>
          </a:xfrm>
          <a:prstGeom prst="rect">
            <a:avLst/>
          </a:prstGeom>
          <a:noFill/>
          <a:ln>
            <a:noFill/>
          </a:ln>
        </p:spPr>
      </p:sp>
      <p:sp>
        <p:nvSpPr>
          <p:cNvPr id="217" name="Google Shape;217;g3c9dcd8e5a7_0_736"/>
          <p:cNvSpPr txBox="1"/>
          <p:nvPr>
            <p:ph idx="1" type="body"/>
          </p:nvPr>
        </p:nvSpPr>
        <p:spPr>
          <a:xfrm>
            <a:off x="837982" y="2636874"/>
            <a:ext cx="5001000" cy="313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336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D242E"/>
              </a:buClr>
              <a:buSzPts val="2799"/>
              <a:buChar char="•"/>
              <a:defRPr b="0" i="0" sz="2200">
                <a:solidFill>
                  <a:srgbClr val="1D242E"/>
                </a:solidFill>
              </a:defRPr>
            </a:lvl1pPr>
            <a:lvl2pPr indent="-380936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2399"/>
              <a:buChar char="•"/>
              <a:defRPr b="0" i="0">
                <a:solidFill>
                  <a:srgbClr val="1D242E"/>
                </a:solidFill>
              </a:defRPr>
            </a:lvl2pPr>
            <a:lvl3pPr indent="-355536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999"/>
              <a:buChar char="•"/>
              <a:defRPr b="0" i="0">
                <a:solidFill>
                  <a:srgbClr val="1D242E"/>
                </a:solidFill>
              </a:defRPr>
            </a:lvl3pPr>
            <a:lvl4pPr indent="-342836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799"/>
              <a:buChar char="•"/>
              <a:defRPr b="0" i="0">
                <a:solidFill>
                  <a:srgbClr val="1D242E"/>
                </a:solidFill>
              </a:defRPr>
            </a:lvl4pPr>
            <a:lvl5pPr indent="-342836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799"/>
              <a:buChar char="•"/>
              <a:defRPr b="0" i="0">
                <a:solidFill>
                  <a:srgbClr val="1D242E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8" name="Google Shape;218;g3c9dcd8e5a7_0_736"/>
          <p:cNvSpPr txBox="1"/>
          <p:nvPr>
            <p:ph idx="3" type="body"/>
          </p:nvPr>
        </p:nvSpPr>
        <p:spPr>
          <a:xfrm>
            <a:off x="304800" y="5892801"/>
            <a:ext cx="11582400" cy="822000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, photo">
  <p:cSld name="Title, content, photo"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3c9dcd8e5a7_0_741"/>
          <p:cNvSpPr txBox="1"/>
          <p:nvPr>
            <p:ph type="title"/>
          </p:nvPr>
        </p:nvSpPr>
        <p:spPr>
          <a:xfrm>
            <a:off x="837982" y="365126"/>
            <a:ext cx="105129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 Narrow"/>
              <a:buNone/>
              <a:defRPr b="0" i="0" sz="5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1" name="Google Shape;221;g3c9dcd8e5a7_0_741"/>
          <p:cNvSpPr/>
          <p:nvPr>
            <p:ph idx="2" type="pic"/>
          </p:nvPr>
        </p:nvSpPr>
        <p:spPr>
          <a:xfrm>
            <a:off x="6379208" y="1317833"/>
            <a:ext cx="4971600" cy="4447800"/>
          </a:xfrm>
          <a:prstGeom prst="teardrop">
            <a:avLst>
              <a:gd fmla="val 99187" name="adj"/>
            </a:avLst>
          </a:prstGeom>
          <a:noFill/>
          <a:ln>
            <a:noFill/>
          </a:ln>
        </p:spPr>
      </p:sp>
      <p:sp>
        <p:nvSpPr>
          <p:cNvPr id="222" name="Google Shape;222;g3c9dcd8e5a7_0_741"/>
          <p:cNvSpPr txBox="1"/>
          <p:nvPr>
            <p:ph idx="1" type="body"/>
          </p:nvPr>
        </p:nvSpPr>
        <p:spPr>
          <a:xfrm>
            <a:off x="837981" y="1795548"/>
            <a:ext cx="5122200" cy="393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336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D242E"/>
              </a:buClr>
              <a:buSzPts val="2799"/>
              <a:buChar char="•"/>
              <a:defRPr b="0" i="0" sz="2200">
                <a:solidFill>
                  <a:srgbClr val="1D242E"/>
                </a:solidFill>
              </a:defRPr>
            </a:lvl1pPr>
            <a:lvl2pPr indent="-380936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2399"/>
              <a:buChar char="•"/>
              <a:defRPr b="0" i="0">
                <a:solidFill>
                  <a:srgbClr val="1D242E"/>
                </a:solidFill>
              </a:defRPr>
            </a:lvl2pPr>
            <a:lvl3pPr indent="-355536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999"/>
              <a:buChar char="•"/>
              <a:defRPr b="0" i="0">
                <a:solidFill>
                  <a:srgbClr val="1D242E"/>
                </a:solidFill>
              </a:defRPr>
            </a:lvl3pPr>
            <a:lvl4pPr indent="-342836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799"/>
              <a:buChar char="•"/>
              <a:defRPr b="0" i="0">
                <a:solidFill>
                  <a:srgbClr val="1D242E"/>
                </a:solidFill>
              </a:defRPr>
            </a:lvl4pPr>
            <a:lvl5pPr indent="-342836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799"/>
              <a:buChar char="•"/>
              <a:defRPr b="0" i="0">
                <a:solidFill>
                  <a:srgbClr val="1D242E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223" name="Google Shape;223;g3c9dcd8e5a7_0_74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06324" y="5890450"/>
            <a:ext cx="11580750" cy="827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3 sq photos">
  <p:cSld name="Title, 3 sq photos"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3c9dcd8e5a7_0_746"/>
          <p:cNvSpPr txBox="1"/>
          <p:nvPr>
            <p:ph type="title"/>
          </p:nvPr>
        </p:nvSpPr>
        <p:spPr>
          <a:xfrm>
            <a:off x="837982" y="365126"/>
            <a:ext cx="105129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 Narrow"/>
              <a:buNone/>
              <a:defRPr b="0" i="0" sz="5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6" name="Google Shape;226;g3c9dcd8e5a7_0_746"/>
          <p:cNvSpPr/>
          <p:nvPr>
            <p:ph idx="2" type="pic"/>
          </p:nvPr>
        </p:nvSpPr>
        <p:spPr>
          <a:xfrm>
            <a:off x="837982" y="1834283"/>
            <a:ext cx="2967900" cy="2807100"/>
          </a:xfrm>
          <a:prstGeom prst="rect">
            <a:avLst/>
          </a:prstGeom>
          <a:noFill/>
          <a:ln>
            <a:noFill/>
          </a:ln>
        </p:spPr>
      </p:sp>
      <p:sp>
        <p:nvSpPr>
          <p:cNvPr id="227" name="Google Shape;227;g3c9dcd8e5a7_0_746"/>
          <p:cNvSpPr/>
          <p:nvPr>
            <p:ph idx="3" type="pic"/>
          </p:nvPr>
        </p:nvSpPr>
        <p:spPr>
          <a:xfrm>
            <a:off x="4602177" y="1834283"/>
            <a:ext cx="2967900" cy="2807100"/>
          </a:xfrm>
          <a:prstGeom prst="rect">
            <a:avLst/>
          </a:prstGeom>
          <a:noFill/>
          <a:ln>
            <a:noFill/>
          </a:ln>
        </p:spPr>
      </p:sp>
      <p:sp>
        <p:nvSpPr>
          <p:cNvPr id="228" name="Google Shape;228;g3c9dcd8e5a7_0_746"/>
          <p:cNvSpPr/>
          <p:nvPr>
            <p:ph idx="4" type="pic"/>
          </p:nvPr>
        </p:nvSpPr>
        <p:spPr>
          <a:xfrm>
            <a:off x="8366371" y="1834283"/>
            <a:ext cx="2967900" cy="2807100"/>
          </a:xfrm>
          <a:prstGeom prst="rect">
            <a:avLst/>
          </a:prstGeom>
          <a:noFill/>
          <a:ln>
            <a:noFill/>
          </a:ln>
        </p:spPr>
      </p:sp>
      <p:sp>
        <p:nvSpPr>
          <p:cNvPr id="229" name="Google Shape;229;g3c9dcd8e5a7_0_746"/>
          <p:cNvSpPr txBox="1"/>
          <p:nvPr>
            <p:ph idx="1" type="body"/>
          </p:nvPr>
        </p:nvSpPr>
        <p:spPr>
          <a:xfrm>
            <a:off x="844550" y="4767263"/>
            <a:ext cx="2962200" cy="101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0" name="Google Shape;230;g3c9dcd8e5a7_0_746"/>
          <p:cNvSpPr txBox="1"/>
          <p:nvPr>
            <p:ph idx="5" type="body"/>
          </p:nvPr>
        </p:nvSpPr>
        <p:spPr>
          <a:xfrm>
            <a:off x="4592027" y="4755540"/>
            <a:ext cx="2962200" cy="101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1" name="Google Shape;231;g3c9dcd8e5a7_0_746"/>
          <p:cNvSpPr txBox="1"/>
          <p:nvPr>
            <p:ph idx="6" type="body"/>
          </p:nvPr>
        </p:nvSpPr>
        <p:spPr>
          <a:xfrm>
            <a:off x="8362950" y="4743817"/>
            <a:ext cx="2962200" cy="101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232" name="Google Shape;232;g3c9dcd8e5a7_0_74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06324" y="5890450"/>
            <a:ext cx="11580750" cy="827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3c9dcd8e5a7_0_755"/>
          <p:cNvSpPr txBox="1"/>
          <p:nvPr>
            <p:ph type="title"/>
          </p:nvPr>
        </p:nvSpPr>
        <p:spPr>
          <a:xfrm>
            <a:off x="837982" y="365126"/>
            <a:ext cx="105129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 Narrow"/>
              <a:buNone/>
              <a:defRPr b="0" i="0" sz="5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5" name="Google Shape;235;g3c9dcd8e5a7_0_755"/>
          <p:cNvSpPr txBox="1"/>
          <p:nvPr>
            <p:ph idx="1" type="body"/>
          </p:nvPr>
        </p:nvSpPr>
        <p:spPr>
          <a:xfrm>
            <a:off x="837982" y="1825625"/>
            <a:ext cx="10512900" cy="3775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336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799"/>
              <a:buChar char="•"/>
              <a:defRPr b="0" i="0" sz="2200"/>
            </a:lvl1pPr>
            <a:lvl2pPr indent="-380936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399"/>
              <a:buChar char="•"/>
              <a:defRPr b="0" i="0"/>
            </a:lvl2pPr>
            <a:lvl3pPr indent="-355536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99"/>
              <a:buChar char="•"/>
              <a:defRPr b="0" i="0"/>
            </a:lvl3pPr>
            <a:lvl4pPr indent="-342836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Char char="•"/>
              <a:defRPr b="0" i="0"/>
            </a:lvl4pPr>
            <a:lvl5pPr indent="-342836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Char char="•"/>
              <a:defRPr b="0" i="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236" name="Google Shape;236;g3c9dcd8e5a7_0_75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06324" y="5890450"/>
            <a:ext cx="11580750" cy="827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, 2 rectangle photos">
  <p:cSld name="Title, content, 2 rectangle photos"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3c9dcd8e5a7_0_759"/>
          <p:cNvSpPr txBox="1"/>
          <p:nvPr>
            <p:ph type="title"/>
          </p:nvPr>
        </p:nvSpPr>
        <p:spPr>
          <a:xfrm>
            <a:off x="837982" y="365126"/>
            <a:ext cx="105129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 Narrow"/>
              <a:buNone/>
              <a:defRPr b="0" i="0" sz="5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9" name="Google Shape;239;g3c9dcd8e5a7_0_759"/>
          <p:cNvSpPr/>
          <p:nvPr>
            <p:ph idx="2" type="pic"/>
          </p:nvPr>
        </p:nvSpPr>
        <p:spPr>
          <a:xfrm>
            <a:off x="5122964" y="1923986"/>
            <a:ext cx="3041700" cy="4410900"/>
          </a:xfrm>
          <a:prstGeom prst="rect">
            <a:avLst/>
          </a:prstGeom>
          <a:noFill/>
          <a:ln>
            <a:noFill/>
          </a:ln>
        </p:spPr>
      </p:sp>
      <p:sp>
        <p:nvSpPr>
          <p:cNvPr id="240" name="Google Shape;240;g3c9dcd8e5a7_0_759"/>
          <p:cNvSpPr/>
          <p:nvPr>
            <p:ph idx="3" type="pic"/>
          </p:nvPr>
        </p:nvSpPr>
        <p:spPr>
          <a:xfrm>
            <a:off x="8334465" y="1923986"/>
            <a:ext cx="3016500" cy="4410900"/>
          </a:xfrm>
          <a:prstGeom prst="rect">
            <a:avLst/>
          </a:prstGeom>
          <a:noFill/>
          <a:ln>
            <a:noFill/>
          </a:ln>
        </p:spPr>
      </p:sp>
      <p:sp>
        <p:nvSpPr>
          <p:cNvPr id="241" name="Google Shape;241;g3c9dcd8e5a7_0_759"/>
          <p:cNvSpPr txBox="1"/>
          <p:nvPr>
            <p:ph idx="1" type="body"/>
          </p:nvPr>
        </p:nvSpPr>
        <p:spPr>
          <a:xfrm>
            <a:off x="837873" y="1924051"/>
            <a:ext cx="3918000" cy="3928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336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D242E"/>
              </a:buClr>
              <a:buSzPts val="2799"/>
              <a:buChar char="•"/>
              <a:defRPr b="0" i="0" sz="2200">
                <a:solidFill>
                  <a:srgbClr val="1D242E"/>
                </a:solidFill>
              </a:defRPr>
            </a:lvl1pPr>
            <a:lvl2pPr indent="-380936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2399"/>
              <a:buChar char="•"/>
              <a:defRPr b="0" i="0">
                <a:solidFill>
                  <a:srgbClr val="1D242E"/>
                </a:solidFill>
              </a:defRPr>
            </a:lvl2pPr>
            <a:lvl3pPr indent="-355536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999"/>
              <a:buChar char="•"/>
              <a:defRPr b="0" i="0">
                <a:solidFill>
                  <a:srgbClr val="1D242E"/>
                </a:solidFill>
              </a:defRPr>
            </a:lvl3pPr>
            <a:lvl4pPr indent="-342836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799"/>
              <a:buChar char="•"/>
              <a:defRPr b="0" i="0">
                <a:solidFill>
                  <a:srgbClr val="1D242E"/>
                </a:solidFill>
              </a:defRPr>
            </a:lvl4pPr>
            <a:lvl5pPr indent="-342836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799"/>
              <a:buChar char="•"/>
              <a:defRPr b="0" i="0">
                <a:solidFill>
                  <a:srgbClr val="1D242E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242" name="Google Shape;242;g3c9dcd8e5a7_0_75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25209" y="5939234"/>
            <a:ext cx="632766" cy="7388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, ipad">
  <p:cSld name="Title, content, ipad"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3c9dcd8e5a7_0_765"/>
          <p:cNvSpPr txBox="1"/>
          <p:nvPr>
            <p:ph type="title"/>
          </p:nvPr>
        </p:nvSpPr>
        <p:spPr>
          <a:xfrm>
            <a:off x="837982" y="365126"/>
            <a:ext cx="5848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 Narrow"/>
              <a:buNone/>
              <a:defRPr b="0" i="0" sz="5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5" name="Google Shape;245;g3c9dcd8e5a7_0_765"/>
          <p:cNvSpPr txBox="1"/>
          <p:nvPr>
            <p:ph idx="1" type="body"/>
          </p:nvPr>
        </p:nvSpPr>
        <p:spPr>
          <a:xfrm>
            <a:off x="837982" y="1933576"/>
            <a:ext cx="5886600" cy="3848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336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D242E"/>
              </a:buClr>
              <a:buSzPts val="2799"/>
              <a:buChar char="•"/>
              <a:defRPr b="0" i="0" sz="2200">
                <a:solidFill>
                  <a:srgbClr val="1D242E"/>
                </a:solidFill>
              </a:defRPr>
            </a:lvl1pPr>
            <a:lvl2pPr indent="-380936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2399"/>
              <a:buChar char="•"/>
              <a:defRPr b="0" i="0">
                <a:solidFill>
                  <a:srgbClr val="1D242E"/>
                </a:solidFill>
              </a:defRPr>
            </a:lvl2pPr>
            <a:lvl3pPr indent="-355536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999"/>
              <a:buChar char="•"/>
              <a:defRPr b="0" i="0">
                <a:solidFill>
                  <a:srgbClr val="1D242E"/>
                </a:solidFill>
              </a:defRPr>
            </a:lvl3pPr>
            <a:lvl4pPr indent="-342836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799"/>
              <a:buChar char="•"/>
              <a:defRPr b="0" i="0">
                <a:solidFill>
                  <a:srgbClr val="1D242E"/>
                </a:solidFill>
              </a:defRPr>
            </a:lvl4pPr>
            <a:lvl5pPr indent="-342836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799"/>
              <a:buChar char="•"/>
              <a:defRPr b="0" i="0">
                <a:solidFill>
                  <a:srgbClr val="1D242E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6" name="Google Shape;246;g3c9dcd8e5a7_0_765"/>
          <p:cNvSpPr/>
          <p:nvPr/>
        </p:nvSpPr>
        <p:spPr>
          <a:xfrm>
            <a:off x="7307723" y="385304"/>
            <a:ext cx="4043118" cy="6011590"/>
          </a:xfrm>
          <a:custGeom>
            <a:rect b="b" l="l" r="r" t="t"/>
            <a:pathLst>
              <a:path extrusionOk="0" h="13368" w="8992">
                <a:moveTo>
                  <a:pt x="8359" y="0"/>
                </a:moveTo>
                <a:cubicBezTo>
                  <a:pt x="8710" y="0"/>
                  <a:pt x="8991" y="287"/>
                  <a:pt x="8991" y="639"/>
                </a:cubicBezTo>
                <a:cubicBezTo>
                  <a:pt x="8991" y="639"/>
                  <a:pt x="8991" y="639"/>
                  <a:pt x="8991" y="12734"/>
                </a:cubicBezTo>
                <a:cubicBezTo>
                  <a:pt x="8991" y="13081"/>
                  <a:pt x="8704" y="13367"/>
                  <a:pt x="8353" y="13367"/>
                </a:cubicBezTo>
                <a:cubicBezTo>
                  <a:pt x="8353" y="13367"/>
                  <a:pt x="8353" y="13367"/>
                  <a:pt x="633" y="13361"/>
                </a:cubicBezTo>
                <a:cubicBezTo>
                  <a:pt x="281" y="13361"/>
                  <a:pt x="0" y="13081"/>
                  <a:pt x="0" y="12728"/>
                </a:cubicBezTo>
                <a:cubicBezTo>
                  <a:pt x="0" y="12728"/>
                  <a:pt x="0" y="12728"/>
                  <a:pt x="0" y="633"/>
                </a:cubicBezTo>
                <a:cubicBezTo>
                  <a:pt x="6" y="287"/>
                  <a:pt x="286" y="0"/>
                  <a:pt x="639" y="0"/>
                </a:cubicBezTo>
                <a:cubicBezTo>
                  <a:pt x="639" y="0"/>
                  <a:pt x="639" y="0"/>
                  <a:pt x="8359" y="0"/>
                </a:cubicBezTo>
              </a:path>
            </a:pathLst>
          </a:custGeom>
          <a:solidFill>
            <a:srgbClr val="171717"/>
          </a:solidFill>
          <a:ln cap="flat" cmpd="sng" w="31750">
            <a:solidFill>
              <a:srgbClr val="BFBFBF"/>
            </a:solidFill>
            <a:prstDash val="solid"/>
            <a:bevel/>
            <a:headEnd len="sm" w="sm" type="none"/>
            <a:tailEnd len="sm" w="sm" type="none"/>
          </a:ln>
          <a:effectLst>
            <a:outerShdw blurRad="63500" rotWithShape="0" algn="ctr" dir="2700000" dist="38099">
              <a:srgbClr val="000000">
                <a:alpha val="7255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"/>
              <a:buFont typeface="Arial"/>
              <a:buNone/>
            </a:pPr>
            <a:r>
              <a:t/>
            </a:r>
            <a:endParaRPr b="0" i="0" sz="45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7" name="Google Shape;247;g3c9dcd8e5a7_0_765"/>
          <p:cNvSpPr/>
          <p:nvPr/>
        </p:nvSpPr>
        <p:spPr>
          <a:xfrm>
            <a:off x="9197189" y="5968229"/>
            <a:ext cx="264300" cy="265500"/>
          </a:xfrm>
          <a:prstGeom prst="ellipse">
            <a:avLst/>
          </a:prstGeom>
          <a:noFill/>
          <a:ln cap="flat" cmpd="sng" w="12700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"/>
              <a:buFont typeface="Arial"/>
              <a:buNone/>
            </a:pPr>
            <a:r>
              <a:t/>
            </a:r>
            <a:endParaRPr b="0" i="0" sz="45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8" name="Google Shape;248;g3c9dcd8e5a7_0_765"/>
          <p:cNvSpPr/>
          <p:nvPr>
            <p:ph idx="2" type="pic"/>
          </p:nvPr>
        </p:nvSpPr>
        <p:spPr>
          <a:xfrm>
            <a:off x="7536888" y="1055688"/>
            <a:ext cx="3555900" cy="4547400"/>
          </a:xfrm>
          <a:prstGeom prst="rect">
            <a:avLst/>
          </a:prstGeom>
          <a:noFill/>
          <a:ln>
            <a:noFill/>
          </a:ln>
        </p:spPr>
      </p:sp>
      <p:pic>
        <p:nvPicPr>
          <p:cNvPr id="249" name="Google Shape;249;g3c9dcd8e5a7_0_76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25209" y="5939234"/>
            <a:ext cx="632766" cy="7388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, ipad">
  <p:cSld name="1_Title, content, ipad"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3c9dcd8e5a7_0_772"/>
          <p:cNvSpPr txBox="1"/>
          <p:nvPr>
            <p:ph type="title"/>
          </p:nvPr>
        </p:nvSpPr>
        <p:spPr>
          <a:xfrm>
            <a:off x="837981" y="365126"/>
            <a:ext cx="70200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 Narrow"/>
              <a:buNone/>
              <a:defRPr b="0" i="0" sz="5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2" name="Google Shape;252;g3c9dcd8e5a7_0_772"/>
          <p:cNvSpPr txBox="1"/>
          <p:nvPr>
            <p:ph idx="1" type="body"/>
          </p:nvPr>
        </p:nvSpPr>
        <p:spPr>
          <a:xfrm>
            <a:off x="837982" y="1933576"/>
            <a:ext cx="6553500" cy="362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336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D242E"/>
              </a:buClr>
              <a:buSzPts val="2799"/>
              <a:buChar char="•"/>
              <a:defRPr b="0" i="0" sz="2200">
                <a:solidFill>
                  <a:srgbClr val="1D242E"/>
                </a:solidFill>
              </a:defRPr>
            </a:lvl1pPr>
            <a:lvl2pPr indent="-380936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2399"/>
              <a:buChar char="•"/>
              <a:defRPr b="0" i="0">
                <a:solidFill>
                  <a:srgbClr val="1D242E"/>
                </a:solidFill>
              </a:defRPr>
            </a:lvl2pPr>
            <a:lvl3pPr indent="-355536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999"/>
              <a:buChar char="•"/>
              <a:defRPr b="0" i="0">
                <a:solidFill>
                  <a:srgbClr val="1D242E"/>
                </a:solidFill>
              </a:defRPr>
            </a:lvl3pPr>
            <a:lvl4pPr indent="-342836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799"/>
              <a:buChar char="•"/>
              <a:defRPr b="0" i="0">
                <a:solidFill>
                  <a:srgbClr val="1D242E"/>
                </a:solidFill>
              </a:defRPr>
            </a:lvl4pPr>
            <a:lvl5pPr indent="-342836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799"/>
              <a:buChar char="•"/>
              <a:defRPr b="0" i="0">
                <a:solidFill>
                  <a:srgbClr val="1D242E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253" name="Google Shape;253;g3c9dcd8e5a7_0_77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364964" y="634734"/>
            <a:ext cx="2792584" cy="5566041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g3c9dcd8e5a7_0_772"/>
          <p:cNvSpPr/>
          <p:nvPr>
            <p:ph idx="2" type="pic"/>
          </p:nvPr>
        </p:nvSpPr>
        <p:spPr>
          <a:xfrm>
            <a:off x="8581660" y="846687"/>
            <a:ext cx="2350800" cy="4982700"/>
          </a:xfrm>
          <a:prstGeom prst="roundRect">
            <a:avLst>
              <a:gd fmla="val 7687" name="adj"/>
            </a:avLst>
          </a:prstGeom>
          <a:noFill/>
          <a:ln>
            <a:noFill/>
          </a:ln>
        </p:spPr>
      </p:sp>
      <p:pic>
        <p:nvPicPr>
          <p:cNvPr id="255" name="Google Shape;255;g3c9dcd8e5a7_0_77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25209" y="5939234"/>
            <a:ext cx="632766" cy="7388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, lg slant photo">
  <p:cSld name="Title, content, lg slant photo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8"/>
          <p:cNvSpPr txBox="1"/>
          <p:nvPr>
            <p:ph type="title"/>
          </p:nvPr>
        </p:nvSpPr>
        <p:spPr>
          <a:xfrm>
            <a:off x="837983" y="978195"/>
            <a:ext cx="5000922" cy="14566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 Narrow"/>
              <a:buNone/>
              <a:defRPr b="0" i="0" sz="5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48"/>
          <p:cNvSpPr/>
          <p:nvPr>
            <p:ph idx="2" type="pic"/>
          </p:nvPr>
        </p:nvSpPr>
        <p:spPr>
          <a:xfrm>
            <a:off x="5838904" y="-95250"/>
            <a:ext cx="6424504" cy="7029450"/>
          </a:xfrm>
          <a:prstGeom prst="rect">
            <a:avLst/>
          </a:prstGeom>
          <a:noFill/>
          <a:ln>
            <a:noFill/>
          </a:ln>
        </p:spPr>
      </p:sp>
      <p:sp>
        <p:nvSpPr>
          <p:cNvPr id="25" name="Google Shape;25;p48"/>
          <p:cNvSpPr txBox="1"/>
          <p:nvPr>
            <p:ph idx="1" type="body"/>
          </p:nvPr>
        </p:nvSpPr>
        <p:spPr>
          <a:xfrm>
            <a:off x="837982" y="2636874"/>
            <a:ext cx="5000922" cy="31308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336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D242E"/>
              </a:buClr>
              <a:buSzPts val="2799"/>
              <a:buChar char="•"/>
              <a:defRPr b="0" i="0" sz="2200">
                <a:solidFill>
                  <a:srgbClr val="1D242E"/>
                </a:solidFill>
              </a:defRPr>
            </a:lvl1pPr>
            <a:lvl2pPr indent="-380936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2399"/>
              <a:buChar char="•"/>
              <a:defRPr b="0" i="0">
                <a:solidFill>
                  <a:srgbClr val="1D242E"/>
                </a:solidFill>
              </a:defRPr>
            </a:lvl2pPr>
            <a:lvl3pPr indent="-355536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999"/>
              <a:buChar char="•"/>
              <a:defRPr b="0" i="0">
                <a:solidFill>
                  <a:srgbClr val="1D242E"/>
                </a:solidFill>
              </a:defRPr>
            </a:lvl3pPr>
            <a:lvl4pPr indent="-342836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799"/>
              <a:buChar char="•"/>
              <a:defRPr b="0" i="0">
                <a:solidFill>
                  <a:srgbClr val="1D242E"/>
                </a:solidFill>
              </a:defRPr>
            </a:lvl4pPr>
            <a:lvl5pPr indent="-342836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799"/>
              <a:buChar char="•"/>
              <a:defRPr b="0" i="0">
                <a:solidFill>
                  <a:srgbClr val="1D242E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" name="Google Shape;26;p48"/>
          <p:cNvSpPr txBox="1"/>
          <p:nvPr>
            <p:ph idx="3" type="body"/>
          </p:nvPr>
        </p:nvSpPr>
        <p:spPr>
          <a:xfrm>
            <a:off x="304800" y="5892801"/>
            <a:ext cx="11582400" cy="822036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, ipad">
  <p:cSld name="1_Title, content, ipad 2"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3c9dcd8e5a7_0_778"/>
          <p:cNvSpPr txBox="1"/>
          <p:nvPr>
            <p:ph type="title"/>
          </p:nvPr>
        </p:nvSpPr>
        <p:spPr>
          <a:xfrm>
            <a:off x="837982" y="365126"/>
            <a:ext cx="8772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 Narrow"/>
              <a:buNone/>
              <a:defRPr b="0" i="0" sz="5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8" name="Google Shape;258;g3c9dcd8e5a7_0_778"/>
          <p:cNvSpPr txBox="1"/>
          <p:nvPr>
            <p:ph idx="1" type="body"/>
          </p:nvPr>
        </p:nvSpPr>
        <p:spPr>
          <a:xfrm>
            <a:off x="837982" y="1933576"/>
            <a:ext cx="3933900" cy="362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336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D242E"/>
              </a:buClr>
              <a:buSzPts val="2799"/>
              <a:buChar char="•"/>
              <a:defRPr b="0" i="0" sz="2200">
                <a:solidFill>
                  <a:srgbClr val="1D242E"/>
                </a:solidFill>
              </a:defRPr>
            </a:lvl1pPr>
            <a:lvl2pPr indent="-380936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2399"/>
              <a:buChar char="•"/>
              <a:defRPr b="0" i="0">
                <a:solidFill>
                  <a:srgbClr val="1D242E"/>
                </a:solidFill>
              </a:defRPr>
            </a:lvl2pPr>
            <a:lvl3pPr indent="-355536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999"/>
              <a:buChar char="•"/>
              <a:defRPr b="0" i="0">
                <a:solidFill>
                  <a:srgbClr val="1D242E"/>
                </a:solidFill>
              </a:defRPr>
            </a:lvl3pPr>
            <a:lvl4pPr indent="-342836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799"/>
              <a:buChar char="•"/>
              <a:defRPr b="0" i="0">
                <a:solidFill>
                  <a:srgbClr val="1D242E"/>
                </a:solidFill>
              </a:defRPr>
            </a:lvl4pPr>
            <a:lvl5pPr indent="-342836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242E"/>
              </a:buClr>
              <a:buSzPts val="1799"/>
              <a:buChar char="•"/>
              <a:defRPr b="0" i="0">
                <a:solidFill>
                  <a:srgbClr val="1D242E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259" name="Google Shape;259;g3c9dcd8e5a7_0_778"/>
          <p:cNvGrpSpPr/>
          <p:nvPr/>
        </p:nvGrpSpPr>
        <p:grpSpPr>
          <a:xfrm>
            <a:off x="5149065" y="1927473"/>
            <a:ext cx="6610684" cy="3786585"/>
            <a:chOff x="2007319" y="1438225"/>
            <a:chExt cx="8493747" cy="4865200"/>
          </a:xfrm>
        </p:grpSpPr>
        <p:sp>
          <p:nvSpPr>
            <p:cNvPr id="260" name="Google Shape;260;g3c9dcd8e5a7_0_778"/>
            <p:cNvSpPr/>
            <p:nvPr/>
          </p:nvSpPr>
          <p:spPr>
            <a:xfrm>
              <a:off x="2007319" y="6114624"/>
              <a:ext cx="4278331" cy="188801"/>
            </a:xfrm>
            <a:custGeom>
              <a:rect b="b" l="l" r="r" t="t"/>
              <a:pathLst>
                <a:path extrusionOk="0" h="39" w="885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50"/>
                <a:buFont typeface="Arial"/>
                <a:buNone/>
              </a:pPr>
              <a:r>
                <a:t/>
              </a:r>
              <a:endParaRPr b="0" i="0" sz="4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1" name="Google Shape;261;g3c9dcd8e5a7_0_778"/>
            <p:cNvSpPr/>
            <p:nvPr/>
          </p:nvSpPr>
          <p:spPr>
            <a:xfrm>
              <a:off x="6222734" y="6114624"/>
              <a:ext cx="4278332" cy="188801"/>
            </a:xfrm>
            <a:custGeom>
              <a:rect b="b" l="l" r="r" t="t"/>
              <a:pathLst>
                <a:path extrusionOk="0" h="39" w="884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50"/>
                <a:buFont typeface="Arial"/>
                <a:buNone/>
              </a:pPr>
              <a:r>
                <a:t/>
              </a:r>
              <a:endParaRPr b="0" i="0" sz="4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2" name="Google Shape;262;g3c9dcd8e5a7_0_778"/>
            <p:cNvSpPr/>
            <p:nvPr/>
          </p:nvSpPr>
          <p:spPr>
            <a:xfrm>
              <a:off x="2868518" y="1438225"/>
              <a:ext cx="6838412" cy="4667558"/>
            </a:xfrm>
            <a:custGeom>
              <a:rect b="b" l="l" r="r" t="t"/>
              <a:pathLst>
                <a:path extrusionOk="0" h="964" w="141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3F3F3F"/>
            </a:solidFill>
            <a:ln cap="flat" cmpd="sng" w="317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50"/>
                <a:buFont typeface="Arial"/>
                <a:buNone/>
              </a:pPr>
              <a:r>
                <a:t/>
              </a:r>
              <a:endParaRPr b="0" i="0" sz="4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3" name="Google Shape;263;g3c9dcd8e5a7_0_778"/>
            <p:cNvSpPr/>
            <p:nvPr/>
          </p:nvSpPr>
          <p:spPr>
            <a:xfrm>
              <a:off x="2007319" y="6036960"/>
              <a:ext cx="8493600" cy="155400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50"/>
                <a:buFont typeface="Arial"/>
                <a:buNone/>
              </a:pPr>
              <a:r>
                <a:t/>
              </a:r>
              <a:endParaRPr b="0" i="0" sz="4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4" name="Google Shape;264;g3c9dcd8e5a7_0_778"/>
            <p:cNvSpPr/>
            <p:nvPr/>
          </p:nvSpPr>
          <p:spPr>
            <a:xfrm>
              <a:off x="5641962" y="6037170"/>
              <a:ext cx="1219614" cy="87138"/>
            </a:xfrm>
            <a:custGeom>
              <a:rect b="b" l="l" r="r" t="t"/>
              <a:pathLst>
                <a:path extrusionOk="0" h="18" w="252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50"/>
                <a:buFont typeface="Arial"/>
                <a:buNone/>
              </a:pPr>
              <a:r>
                <a:t/>
              </a:r>
              <a:endParaRPr b="0" i="0" sz="4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5" name="Google Shape;265;g3c9dcd8e5a7_0_778"/>
            <p:cNvSpPr/>
            <p:nvPr/>
          </p:nvSpPr>
          <p:spPr>
            <a:xfrm>
              <a:off x="3096171" y="1732925"/>
              <a:ext cx="6383100" cy="403230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50"/>
                <a:buFont typeface="Arial"/>
                <a:buNone/>
              </a:pPr>
              <a:r>
                <a:t/>
              </a:r>
              <a:endParaRPr b="0" i="0" sz="4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6" name="Google Shape;266;g3c9dcd8e5a7_0_778"/>
            <p:cNvSpPr/>
            <p:nvPr/>
          </p:nvSpPr>
          <p:spPr>
            <a:xfrm>
              <a:off x="6251547" y="1545869"/>
              <a:ext cx="79500" cy="7950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50"/>
                <a:buFont typeface="Arial"/>
                <a:buNone/>
              </a:pPr>
              <a:r>
                <a:t/>
              </a:r>
              <a:endParaRPr b="0" i="0" sz="45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67" name="Google Shape;267;g3c9dcd8e5a7_0_778"/>
          <p:cNvSpPr/>
          <p:nvPr>
            <p:ph idx="2" type="pic"/>
          </p:nvPr>
        </p:nvSpPr>
        <p:spPr>
          <a:xfrm>
            <a:off x="5996390" y="2156826"/>
            <a:ext cx="4967700" cy="3138300"/>
          </a:xfrm>
          <a:prstGeom prst="rect">
            <a:avLst/>
          </a:prstGeom>
          <a:noFill/>
          <a:ln>
            <a:noFill/>
          </a:ln>
        </p:spPr>
      </p:sp>
      <p:pic>
        <p:nvPicPr>
          <p:cNvPr id="268" name="Google Shape;268;g3c9dcd8e5a7_0_77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25209" y="5939234"/>
            <a:ext cx="632766" cy="7388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1_Title Only"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3c9dcd8e5a7_0_791"/>
          <p:cNvSpPr txBox="1"/>
          <p:nvPr>
            <p:ph type="title"/>
          </p:nvPr>
        </p:nvSpPr>
        <p:spPr>
          <a:xfrm>
            <a:off x="837982" y="365126"/>
            <a:ext cx="105129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 Narrow"/>
              <a:buNone/>
              <a:defRPr b="0" i="0" sz="5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271" name="Google Shape;271;g3c9dcd8e5a7_0_79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25209" y="5939234"/>
            <a:ext cx="632766" cy="7388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hart">
  <p:cSld name="Title and Chart"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3c9dcd8e5a7_0_794"/>
          <p:cNvSpPr txBox="1"/>
          <p:nvPr>
            <p:ph type="title"/>
          </p:nvPr>
        </p:nvSpPr>
        <p:spPr>
          <a:xfrm>
            <a:off x="418242" y="2071076"/>
            <a:ext cx="3966300" cy="244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 Narrow"/>
              <a:buNone/>
              <a:defRPr b="0" i="0" sz="5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4" name="Google Shape;274;g3c9dcd8e5a7_0_794"/>
          <p:cNvSpPr txBox="1"/>
          <p:nvPr>
            <p:ph idx="1" type="body"/>
          </p:nvPr>
        </p:nvSpPr>
        <p:spPr>
          <a:xfrm>
            <a:off x="4867810" y="412377"/>
            <a:ext cx="5859000" cy="272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336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799"/>
              <a:buChar char="•"/>
              <a:defRPr b="0" i="0" sz="2200"/>
            </a:lvl1pPr>
            <a:lvl2pPr indent="-380936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399"/>
              <a:buChar char="•"/>
              <a:defRPr b="0" i="0"/>
            </a:lvl2pPr>
            <a:lvl3pPr indent="-355536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99"/>
              <a:buChar char="•"/>
              <a:defRPr b="0" i="0"/>
            </a:lvl3pPr>
            <a:lvl4pPr indent="-342836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Char char="•"/>
              <a:defRPr b="0" i="0"/>
            </a:lvl4pPr>
            <a:lvl5pPr indent="-342836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Char char="•"/>
              <a:defRPr b="0" i="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5" name="Google Shape;275;g3c9dcd8e5a7_0_794"/>
          <p:cNvSpPr txBox="1"/>
          <p:nvPr>
            <p:ph idx="2" type="body"/>
          </p:nvPr>
        </p:nvSpPr>
        <p:spPr>
          <a:xfrm>
            <a:off x="4867810" y="3603812"/>
            <a:ext cx="5859000" cy="238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336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799"/>
              <a:buChar char="•"/>
              <a:defRPr b="0" i="0" sz="2200"/>
            </a:lvl1pPr>
            <a:lvl2pPr indent="-380936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399"/>
              <a:buChar char="•"/>
              <a:defRPr b="0" i="0"/>
            </a:lvl2pPr>
            <a:lvl3pPr indent="-355536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99"/>
              <a:buChar char="•"/>
              <a:defRPr b="0" i="0"/>
            </a:lvl3pPr>
            <a:lvl4pPr indent="-342836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Char char="•"/>
              <a:defRPr b="0" i="0"/>
            </a:lvl4pPr>
            <a:lvl5pPr indent="-342836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Char char="•"/>
              <a:defRPr b="0" i="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276" name="Google Shape;276;g3c9dcd8e5a7_0_79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06324" y="5890450"/>
            <a:ext cx="11580750" cy="827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1_Title Only 2"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3c9dcd8e5a7_0_799"/>
          <p:cNvSpPr txBox="1"/>
          <p:nvPr>
            <p:ph type="title"/>
          </p:nvPr>
        </p:nvSpPr>
        <p:spPr>
          <a:xfrm>
            <a:off x="837982" y="365126"/>
            <a:ext cx="105129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 Narrow"/>
              <a:buNone/>
              <a:defRPr b="0" i="0" sz="5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279" name="Google Shape;279;g3c9dcd8e5a7_0_79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142409" y="5939234"/>
            <a:ext cx="632766" cy="7388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d 3" showMasterSp="0">
  <p:cSld name="End 3"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3c9dcd8e5a7_0_802"/>
          <p:cNvSpPr txBox="1"/>
          <p:nvPr>
            <p:ph type="title"/>
          </p:nvPr>
        </p:nvSpPr>
        <p:spPr>
          <a:xfrm>
            <a:off x="617951" y="3305176"/>
            <a:ext cx="5220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500"/>
              <a:buFont typeface="Arial Narrow"/>
              <a:buNone/>
              <a:defRPr sz="2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2" name="Google Shape;282;g3c9dcd8e5a7_0_802"/>
          <p:cNvSpPr/>
          <p:nvPr>
            <p:ph idx="2" type="pic"/>
          </p:nvPr>
        </p:nvSpPr>
        <p:spPr>
          <a:xfrm>
            <a:off x="6342062" y="1049210"/>
            <a:ext cx="4971600" cy="4447800"/>
          </a:xfrm>
          <a:prstGeom prst="teardrop">
            <a:avLst>
              <a:gd fmla="val 99187" name="adj"/>
            </a:avLst>
          </a:prstGeom>
          <a:noFill/>
          <a:ln>
            <a:noFill/>
          </a:ln>
        </p:spPr>
      </p:sp>
      <p:sp>
        <p:nvSpPr>
          <p:cNvPr id="283" name="Google Shape;283;g3c9dcd8e5a7_0_802"/>
          <p:cNvSpPr/>
          <p:nvPr/>
        </p:nvSpPr>
        <p:spPr>
          <a:xfrm>
            <a:off x="0" y="0"/>
            <a:ext cx="3918600" cy="244500"/>
          </a:xfrm>
          <a:prstGeom prst="rect">
            <a:avLst/>
          </a:prstGeom>
          <a:solidFill>
            <a:srgbClr val="87B2B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</a:pPr>
            <a:r>
              <a:t/>
            </a:r>
            <a:endParaRPr b="0" i="0" sz="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4" name="Google Shape;284;g3c9dcd8e5a7_0_802"/>
          <p:cNvSpPr txBox="1"/>
          <p:nvPr/>
        </p:nvSpPr>
        <p:spPr>
          <a:xfrm>
            <a:off x="542925" y="1085850"/>
            <a:ext cx="6181800" cy="132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US" sz="8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Thank you.</a:t>
            </a:r>
            <a:endParaRPr b="0" i="0" sz="8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5" name="Google Shape;285;g3c9dcd8e5a7_0_802"/>
          <p:cNvSpPr txBox="1"/>
          <p:nvPr>
            <p:ph idx="1" type="body"/>
          </p:nvPr>
        </p:nvSpPr>
        <p:spPr>
          <a:xfrm>
            <a:off x="617538" y="3719513"/>
            <a:ext cx="5221200" cy="46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2800">
                <a:solidFill>
                  <a:srgbClr val="7F7F7F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6" name="Google Shape;286;g3c9dcd8e5a7_0_802"/>
          <p:cNvSpPr txBox="1"/>
          <p:nvPr>
            <p:ph idx="3" type="body"/>
          </p:nvPr>
        </p:nvSpPr>
        <p:spPr>
          <a:xfrm>
            <a:off x="1898649" y="4649421"/>
            <a:ext cx="4869600" cy="41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>
                <a:solidFill>
                  <a:srgbClr val="7F7F7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7" name="Google Shape;287;g3c9dcd8e5a7_0_802"/>
          <p:cNvSpPr txBox="1"/>
          <p:nvPr>
            <p:ph idx="4" type="body"/>
          </p:nvPr>
        </p:nvSpPr>
        <p:spPr>
          <a:xfrm>
            <a:off x="1898405" y="5118712"/>
            <a:ext cx="4861800" cy="41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>
                <a:solidFill>
                  <a:srgbClr val="7F7F7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288" name="Google Shape;288;g3c9dcd8e5a7_0_80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35024" y="4736592"/>
            <a:ext cx="414345" cy="301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Google Shape;289;g3c9dcd8e5a7_0_80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44752" y="5157216"/>
            <a:ext cx="248757" cy="3840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g3c9dcd8e5a7_0_80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6324" y="5890450"/>
            <a:ext cx="11580750" cy="827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d 3" showMasterSp="0">
  <p:cSld name="1_End 3"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3c9dcd8e5a7_0_813"/>
          <p:cNvSpPr txBox="1"/>
          <p:nvPr>
            <p:ph type="title"/>
          </p:nvPr>
        </p:nvSpPr>
        <p:spPr>
          <a:xfrm>
            <a:off x="713746" y="4667955"/>
            <a:ext cx="5220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500"/>
              <a:buFont typeface="Arial Narrow"/>
              <a:buNone/>
              <a:defRPr sz="2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3" name="Google Shape;293;g3c9dcd8e5a7_0_813"/>
          <p:cNvSpPr txBox="1"/>
          <p:nvPr/>
        </p:nvSpPr>
        <p:spPr>
          <a:xfrm>
            <a:off x="560342" y="3089094"/>
            <a:ext cx="6181800" cy="132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US" sz="8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Thank you.</a:t>
            </a:r>
            <a:endParaRPr b="0" i="0" sz="8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4" name="Google Shape;294;g3c9dcd8e5a7_0_813"/>
          <p:cNvSpPr/>
          <p:nvPr>
            <p:ph idx="2" type="pic"/>
          </p:nvPr>
        </p:nvSpPr>
        <p:spPr>
          <a:xfrm>
            <a:off x="0" y="0"/>
            <a:ext cx="12188700" cy="3004500"/>
          </a:xfrm>
          <a:prstGeom prst="rect">
            <a:avLst/>
          </a:prstGeom>
          <a:noFill/>
          <a:ln>
            <a:noFill/>
          </a:ln>
        </p:spPr>
      </p:sp>
      <p:sp>
        <p:nvSpPr>
          <p:cNvPr id="295" name="Google Shape;295;g3c9dcd8e5a7_0_813"/>
          <p:cNvSpPr txBox="1"/>
          <p:nvPr>
            <p:ph idx="1" type="body"/>
          </p:nvPr>
        </p:nvSpPr>
        <p:spPr>
          <a:xfrm>
            <a:off x="726953" y="5040313"/>
            <a:ext cx="5221200" cy="46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2800">
                <a:solidFill>
                  <a:srgbClr val="7F7F7F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6" name="Google Shape;296;g3c9dcd8e5a7_0_813"/>
          <p:cNvSpPr txBox="1"/>
          <p:nvPr>
            <p:ph idx="3" type="body"/>
          </p:nvPr>
        </p:nvSpPr>
        <p:spPr>
          <a:xfrm>
            <a:off x="7306896" y="4696314"/>
            <a:ext cx="4713300" cy="41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>
                <a:solidFill>
                  <a:srgbClr val="7F7F7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7" name="Google Shape;297;g3c9dcd8e5a7_0_813"/>
          <p:cNvSpPr txBox="1"/>
          <p:nvPr>
            <p:ph idx="4" type="body"/>
          </p:nvPr>
        </p:nvSpPr>
        <p:spPr>
          <a:xfrm>
            <a:off x="7306651" y="5040559"/>
            <a:ext cx="4822800" cy="41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>
                <a:solidFill>
                  <a:srgbClr val="7F7F7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298" name="Google Shape;298;g3c9dcd8e5a7_0_8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06324" y="5890450"/>
            <a:ext cx="11580750" cy="827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d 3" showMasterSp="0">
  <p:cSld name="1_End 3 2"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3c9dcd8e5a7_0_821"/>
          <p:cNvSpPr txBox="1"/>
          <p:nvPr/>
        </p:nvSpPr>
        <p:spPr>
          <a:xfrm>
            <a:off x="6106791" y="1277437"/>
            <a:ext cx="6181800" cy="132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US" sz="8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Thank you.</a:t>
            </a:r>
            <a:endParaRPr b="0" i="0" sz="8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1" name="Google Shape;301;g3c9dcd8e5a7_0_821"/>
          <p:cNvSpPr/>
          <p:nvPr>
            <p:ph idx="2" type="pic"/>
          </p:nvPr>
        </p:nvSpPr>
        <p:spPr>
          <a:xfrm>
            <a:off x="0" y="0"/>
            <a:ext cx="5277300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302" name="Google Shape;302;g3c9dcd8e5a7_0_821"/>
          <p:cNvSpPr txBox="1"/>
          <p:nvPr/>
        </p:nvSpPr>
        <p:spPr>
          <a:xfrm>
            <a:off x="5492983" y="3513777"/>
            <a:ext cx="65511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i="0" lang="en-US" sz="2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Utah Public Lands Policy Coordinating Office</a:t>
            </a:r>
            <a:endParaRPr b="1" i="0" sz="2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rgbClr val="87B2BD"/>
                </a:solidFill>
                <a:latin typeface="Arial"/>
                <a:ea typeface="Arial"/>
                <a:cs typeface="Arial"/>
                <a:sym typeface="Arial"/>
              </a:rPr>
              <a:t>publiclands.utah.gov</a:t>
            </a:r>
            <a:endParaRPr b="0" i="0" sz="2200" u="none" cap="none" strike="noStrike">
              <a:solidFill>
                <a:srgbClr val="87B2B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3" name="Google Shape;303;g3c9dcd8e5a7_0_821"/>
          <p:cNvSpPr txBox="1"/>
          <p:nvPr/>
        </p:nvSpPr>
        <p:spPr>
          <a:xfrm>
            <a:off x="5503483" y="5002315"/>
            <a:ext cx="43986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1594 W North Temple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Suite 320</a:t>
            </a:r>
            <a:endParaRPr b="0" i="0" sz="1800" u="none" cap="none" strike="noStrik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Salt Lake City, UT 84114-6201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(801) 537-9801</a:t>
            </a:r>
            <a:endParaRPr b="0" i="0" sz="1800" u="none" cap="none" strike="noStrik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4" name="Google Shape;304;g3c9dcd8e5a7_0_8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322205" y="4819070"/>
            <a:ext cx="2411324" cy="16079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d 3" showMasterSp="0">
  <p:cSld name="1_End 3 3"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3c9dcd8e5a7_0_827"/>
          <p:cNvSpPr txBox="1"/>
          <p:nvPr/>
        </p:nvSpPr>
        <p:spPr>
          <a:xfrm>
            <a:off x="3474992" y="4155894"/>
            <a:ext cx="6181800" cy="132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US" sz="8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Thank you.</a:t>
            </a:r>
            <a:endParaRPr b="0" i="0" sz="8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7" name="Google Shape;307;g3c9dcd8e5a7_0_827"/>
          <p:cNvSpPr/>
          <p:nvPr>
            <p:ph idx="2" type="pic"/>
          </p:nvPr>
        </p:nvSpPr>
        <p:spPr>
          <a:xfrm>
            <a:off x="0" y="0"/>
            <a:ext cx="12188700" cy="3543300"/>
          </a:xfrm>
          <a:prstGeom prst="rect">
            <a:avLst/>
          </a:prstGeom>
          <a:noFill/>
          <a:ln>
            <a:noFill/>
          </a:ln>
        </p:spPr>
      </p:sp>
      <p:sp>
        <p:nvSpPr>
          <p:cNvPr id="308" name="Google Shape;308;g3c9dcd8e5a7_0_827"/>
          <p:cNvSpPr/>
          <p:nvPr/>
        </p:nvSpPr>
        <p:spPr>
          <a:xfrm>
            <a:off x="0" y="3534508"/>
            <a:ext cx="12188700" cy="244500"/>
          </a:xfrm>
          <a:prstGeom prst="rect">
            <a:avLst/>
          </a:prstGeom>
          <a:solidFill>
            <a:srgbClr val="87B2B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</a:pPr>
            <a:r>
              <a:t/>
            </a:r>
            <a:endParaRPr b="0" i="0" sz="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9" name="Google Shape;309;g3c9dcd8e5a7_0_8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06274" y="5843396"/>
            <a:ext cx="11271525" cy="7528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d 3" showMasterSp="0">
  <p:cSld name="1_End 3 4"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3c9dcd8e5a7_0_832"/>
          <p:cNvSpPr txBox="1"/>
          <p:nvPr/>
        </p:nvSpPr>
        <p:spPr>
          <a:xfrm>
            <a:off x="5218067" y="2593794"/>
            <a:ext cx="6181800" cy="132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US" sz="8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Thank you.</a:t>
            </a:r>
            <a:endParaRPr b="0" i="0" sz="8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2" name="Google Shape;312;g3c9dcd8e5a7_0_8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5799" y="5643371"/>
            <a:ext cx="11271525" cy="752858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" name="Google Shape;313;g3c9dcd8e5a7_0_8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65590" y="2349336"/>
            <a:ext cx="2733411" cy="18227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showMasterSp="0" type="blank">
  <p:cSld name="BLANK"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divider, large photo" showMasterSp="0">
  <p:cSld name="Section divider, large photo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3"/>
          <p:cNvSpPr/>
          <p:nvPr>
            <p:ph idx="2" type="pic"/>
          </p:nvPr>
        </p:nvSpPr>
        <p:spPr>
          <a:xfrm>
            <a:off x="0" y="0"/>
            <a:ext cx="121888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29" name="Google Shape;29;p43"/>
          <p:cNvSpPr txBox="1"/>
          <p:nvPr>
            <p:ph idx="1" type="body"/>
          </p:nvPr>
        </p:nvSpPr>
        <p:spPr>
          <a:xfrm>
            <a:off x="1498600" y="1562100"/>
            <a:ext cx="5664200" cy="3759200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divider, large photo" showMasterSp="0">
  <p:cSld name="Section divider, large photo"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3c9dcd8e5a7_0_837"/>
          <p:cNvSpPr/>
          <p:nvPr>
            <p:ph idx="2" type="pic"/>
          </p:nvPr>
        </p:nvSpPr>
        <p:spPr>
          <a:xfrm>
            <a:off x="0" y="0"/>
            <a:ext cx="12188700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317" name="Google Shape;317;g3c9dcd8e5a7_0_837"/>
          <p:cNvSpPr txBox="1"/>
          <p:nvPr>
            <p:ph idx="1" type="body"/>
          </p:nvPr>
        </p:nvSpPr>
        <p:spPr>
          <a:xfrm>
            <a:off x="1498600" y="1562100"/>
            <a:ext cx="5664300" cy="3759300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1_Title and Content"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3c9dcd8e5a7_0_840"/>
          <p:cNvSpPr txBox="1"/>
          <p:nvPr>
            <p:ph type="title"/>
          </p:nvPr>
        </p:nvSpPr>
        <p:spPr>
          <a:xfrm>
            <a:off x="837982" y="365126"/>
            <a:ext cx="105129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 Narrow"/>
              <a:buNone/>
              <a:defRPr b="0" i="0" sz="5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0" name="Google Shape;320;g3c9dcd8e5a7_0_840"/>
          <p:cNvSpPr txBox="1"/>
          <p:nvPr>
            <p:ph idx="1" type="body"/>
          </p:nvPr>
        </p:nvSpPr>
        <p:spPr>
          <a:xfrm>
            <a:off x="837982" y="1825625"/>
            <a:ext cx="4945500" cy="3775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336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799"/>
              <a:buChar char="•"/>
              <a:defRPr b="0" i="0" sz="2200"/>
            </a:lvl1pPr>
            <a:lvl2pPr indent="-380936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399"/>
              <a:buChar char="•"/>
              <a:defRPr b="0" i="0"/>
            </a:lvl2pPr>
            <a:lvl3pPr indent="-355536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99"/>
              <a:buChar char="•"/>
              <a:defRPr b="0" i="0"/>
            </a:lvl3pPr>
            <a:lvl4pPr indent="-342836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Char char="•"/>
              <a:defRPr b="0" i="0"/>
            </a:lvl4pPr>
            <a:lvl5pPr indent="-342836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Char char="•"/>
              <a:defRPr b="0" i="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1" name="Google Shape;321;g3c9dcd8e5a7_0_840"/>
          <p:cNvSpPr txBox="1"/>
          <p:nvPr>
            <p:ph idx="2" type="body"/>
          </p:nvPr>
        </p:nvSpPr>
        <p:spPr>
          <a:xfrm>
            <a:off x="6429890" y="1813902"/>
            <a:ext cx="4945500" cy="3775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336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799"/>
              <a:buChar char="•"/>
              <a:defRPr b="0" i="0" sz="2200"/>
            </a:lvl1pPr>
            <a:lvl2pPr indent="-380936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399"/>
              <a:buChar char="•"/>
              <a:defRPr b="0" i="0"/>
            </a:lvl2pPr>
            <a:lvl3pPr indent="-355536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99"/>
              <a:buChar char="•"/>
              <a:defRPr b="0" i="0"/>
            </a:lvl3pPr>
            <a:lvl4pPr indent="-342836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Char char="•"/>
              <a:defRPr b="0" i="0"/>
            </a:lvl4pPr>
            <a:lvl5pPr indent="-342836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Char char="•"/>
              <a:defRPr b="0" i="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322" name="Google Shape;322;g3c9dcd8e5a7_0_84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06324" y="5890450"/>
            <a:ext cx="11580750" cy="827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2"/>
          <p:cNvSpPr txBox="1"/>
          <p:nvPr/>
        </p:nvSpPr>
        <p:spPr>
          <a:xfrm>
            <a:off x="3258963" y="2764651"/>
            <a:ext cx="8923200" cy="170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</a:pPr>
            <a:r>
              <a:rPr b="1" i="0" lang="en-US" sz="5000" u="none" cap="none" strike="noStrike">
                <a:solidFill>
                  <a:srgbClr val="87B2BD"/>
                </a:solidFill>
                <a:latin typeface="Arial"/>
                <a:ea typeface="Arial"/>
                <a:cs typeface="Arial"/>
                <a:sym typeface="Arial"/>
              </a:rPr>
              <a:t>Public Lands</a:t>
            </a:r>
            <a:endParaRPr b="1" i="0" sz="5000" u="none" cap="none" strike="noStrike">
              <a:solidFill>
                <a:srgbClr val="87B2B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" name="Google Shape;32;p42"/>
          <p:cNvPicPr preferRelativeResize="0"/>
          <p:nvPr/>
        </p:nvPicPr>
        <p:blipFill rotWithShape="1">
          <a:blip r:embed="rId2">
            <a:alphaModFix/>
          </a:blip>
          <a:srcRect b="21903" l="0" r="0" t="21904"/>
          <a:stretch/>
        </p:blipFill>
        <p:spPr>
          <a:xfrm>
            <a:off x="3094300" y="3036438"/>
            <a:ext cx="0" cy="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3" name="Google Shape;33;p42"/>
          <p:cNvCxnSpPr/>
          <p:nvPr/>
        </p:nvCxnSpPr>
        <p:spPr>
          <a:xfrm flipH="1" rot="10800000">
            <a:off x="6663" y="3828874"/>
            <a:ext cx="3252300" cy="16800"/>
          </a:xfrm>
          <a:prstGeom prst="straightConnector1">
            <a:avLst/>
          </a:prstGeom>
          <a:noFill/>
          <a:ln cap="flat" cmpd="sng" w="9525">
            <a:solidFill>
              <a:srgbClr val="5C5C5C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4" name="Google Shape;34;p42"/>
          <p:cNvSpPr/>
          <p:nvPr/>
        </p:nvSpPr>
        <p:spPr>
          <a:xfrm>
            <a:off x="5895065" y="5951637"/>
            <a:ext cx="5801588" cy="430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Utah Public Lands Policy Coordinating Office</a:t>
            </a:r>
            <a:endParaRPr b="0" i="0" sz="2200" u="none" cap="none" strike="noStrik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" name="Google Shape;35;p42"/>
          <p:cNvSpPr txBox="1"/>
          <p:nvPr>
            <p:ph idx="1" type="body"/>
          </p:nvPr>
        </p:nvSpPr>
        <p:spPr>
          <a:xfrm>
            <a:off x="1493349" y="1390405"/>
            <a:ext cx="3773487" cy="4937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42"/>
          <p:cNvSpPr txBox="1"/>
          <p:nvPr>
            <p:ph idx="2" type="body"/>
          </p:nvPr>
        </p:nvSpPr>
        <p:spPr>
          <a:xfrm>
            <a:off x="5845909" y="5598990"/>
            <a:ext cx="5841266" cy="41104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42"/>
          <p:cNvSpPr txBox="1"/>
          <p:nvPr>
            <p:ph idx="3" type="body"/>
          </p:nvPr>
        </p:nvSpPr>
        <p:spPr>
          <a:xfrm>
            <a:off x="1497257" y="1839789"/>
            <a:ext cx="3773487" cy="4937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7F7F7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38" name="Google Shape;38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7790" y="5143336"/>
            <a:ext cx="2209503" cy="1473363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42"/>
          <p:cNvSpPr txBox="1"/>
          <p:nvPr/>
        </p:nvSpPr>
        <p:spPr>
          <a:xfrm>
            <a:off x="3263581" y="3803742"/>
            <a:ext cx="7062674" cy="703602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</a:pPr>
            <a:r>
              <a:rPr b="1" i="0" lang="en-US" sz="4000" u="none" cap="none" strike="noStrike">
                <a:solidFill>
                  <a:srgbClr val="87B2BD"/>
                </a:solidFill>
                <a:latin typeface="Arial"/>
                <a:ea typeface="Arial"/>
                <a:cs typeface="Arial"/>
                <a:sym typeface="Arial"/>
              </a:rPr>
              <a:t>Policy Coordinating Office</a:t>
            </a:r>
            <a:endParaRPr b="1" i="0" sz="4000" u="none" cap="none" strike="noStrike">
              <a:solidFill>
                <a:srgbClr val="87B2B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1_Title Slide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oogle Shape;41;p122"/>
          <p:cNvPicPr preferRelativeResize="0"/>
          <p:nvPr/>
        </p:nvPicPr>
        <p:blipFill rotWithShape="1">
          <a:blip r:embed="rId2">
            <a:alphaModFix/>
          </a:blip>
          <a:srcRect b="21903" l="0" r="0" t="21904"/>
          <a:stretch/>
        </p:blipFill>
        <p:spPr>
          <a:xfrm>
            <a:off x="3094300" y="3036438"/>
            <a:ext cx="0" cy="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2" name="Google Shape;42;p122"/>
          <p:cNvCxnSpPr/>
          <p:nvPr/>
        </p:nvCxnSpPr>
        <p:spPr>
          <a:xfrm flipH="1" rot="10800000">
            <a:off x="6663" y="3828874"/>
            <a:ext cx="3252300" cy="16800"/>
          </a:xfrm>
          <a:prstGeom prst="straightConnector1">
            <a:avLst/>
          </a:prstGeom>
          <a:noFill/>
          <a:ln cap="flat" cmpd="sng" w="9525">
            <a:solidFill>
              <a:srgbClr val="5C5C5C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3" name="Google Shape;43;p122"/>
          <p:cNvSpPr/>
          <p:nvPr/>
        </p:nvSpPr>
        <p:spPr>
          <a:xfrm>
            <a:off x="6569929" y="5951637"/>
            <a:ext cx="5126724" cy="430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Public Lands Policy Coordinating Office</a:t>
            </a:r>
            <a:endParaRPr b="0" i="0" sz="2200" u="none" cap="none" strike="noStrik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122"/>
          <p:cNvSpPr txBox="1"/>
          <p:nvPr/>
        </p:nvSpPr>
        <p:spPr>
          <a:xfrm>
            <a:off x="1503365" y="1837483"/>
            <a:ext cx="7520562" cy="56184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47474"/>
              </a:buClr>
              <a:buSzPts val="26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747474"/>
                </a:solidFill>
                <a:latin typeface="Arial"/>
                <a:ea typeface="Arial"/>
                <a:cs typeface="Arial"/>
                <a:sym typeface="Arial"/>
              </a:rPr>
              <a:t>Utah Public Lands Policy Coordinating Office</a:t>
            </a:r>
            <a:endParaRPr b="0" i="0" sz="2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" name="Google Shape;45;p122"/>
          <p:cNvSpPr txBox="1"/>
          <p:nvPr>
            <p:ph idx="1" type="body"/>
          </p:nvPr>
        </p:nvSpPr>
        <p:spPr>
          <a:xfrm>
            <a:off x="3219694" y="3384306"/>
            <a:ext cx="8667506" cy="113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sz="5200">
                <a:solidFill>
                  <a:srgbClr val="87B2BD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122"/>
          <p:cNvSpPr txBox="1"/>
          <p:nvPr>
            <p:ph idx="2" type="body"/>
          </p:nvPr>
        </p:nvSpPr>
        <p:spPr>
          <a:xfrm>
            <a:off x="1493349" y="1390405"/>
            <a:ext cx="3773487" cy="4937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22"/>
          <p:cNvSpPr txBox="1"/>
          <p:nvPr>
            <p:ph idx="3" type="body"/>
          </p:nvPr>
        </p:nvSpPr>
        <p:spPr>
          <a:xfrm>
            <a:off x="5845909" y="5598990"/>
            <a:ext cx="5841266" cy="41104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48" name="Google Shape;48;p1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7790" y="5143336"/>
            <a:ext cx="2209503" cy="14733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1_Title Slide 2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Google Shape;50;p123"/>
          <p:cNvPicPr preferRelativeResize="0"/>
          <p:nvPr/>
        </p:nvPicPr>
        <p:blipFill rotWithShape="1">
          <a:blip r:embed="rId2">
            <a:alphaModFix/>
          </a:blip>
          <a:srcRect b="21903" l="0" r="0" t="21904"/>
          <a:stretch/>
        </p:blipFill>
        <p:spPr>
          <a:xfrm>
            <a:off x="3094300" y="3036438"/>
            <a:ext cx="0" cy="0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123"/>
          <p:cNvSpPr/>
          <p:nvPr>
            <p:ph idx="2" type="pic"/>
          </p:nvPr>
        </p:nvSpPr>
        <p:spPr>
          <a:xfrm>
            <a:off x="6753226" y="-1"/>
            <a:ext cx="5435600" cy="6858001"/>
          </a:xfrm>
          <a:prstGeom prst="rect">
            <a:avLst/>
          </a:prstGeom>
          <a:noFill/>
          <a:ln>
            <a:noFill/>
          </a:ln>
        </p:spPr>
      </p:sp>
      <p:sp>
        <p:nvSpPr>
          <p:cNvPr id="52" name="Google Shape;52;p123"/>
          <p:cNvSpPr txBox="1"/>
          <p:nvPr>
            <p:ph idx="1" type="body"/>
          </p:nvPr>
        </p:nvSpPr>
        <p:spPr>
          <a:xfrm>
            <a:off x="323850" y="2695574"/>
            <a:ext cx="6229350" cy="2028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b="1" i="0" sz="5200" u="none" cap="none" strike="noStrike">
                <a:solidFill>
                  <a:srgbClr val="87B2BD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  <a:defRPr b="1" i="0" sz="4000" u="none" cap="none" strike="noStrike">
                <a:solidFill>
                  <a:srgbClr val="005A5C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23"/>
          <p:cNvSpPr txBox="1"/>
          <p:nvPr/>
        </p:nvSpPr>
        <p:spPr>
          <a:xfrm>
            <a:off x="6202188" y="2376725"/>
            <a:ext cx="6237462" cy="279535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</a:pPr>
            <a:r>
              <a:t/>
            </a:r>
            <a:endParaRPr b="1" i="0" sz="4000" u="none" cap="none" strike="noStrike">
              <a:solidFill>
                <a:srgbClr val="005A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p123"/>
          <p:cNvSpPr/>
          <p:nvPr/>
        </p:nvSpPr>
        <p:spPr>
          <a:xfrm>
            <a:off x="1937346" y="6032267"/>
            <a:ext cx="4676280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Public Lands Policy Coordinating Office</a:t>
            </a:r>
            <a:endParaRPr b="0" i="0" sz="2000" u="none" cap="none" strike="noStrik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p123"/>
          <p:cNvSpPr txBox="1"/>
          <p:nvPr/>
        </p:nvSpPr>
        <p:spPr>
          <a:xfrm>
            <a:off x="401124" y="1147388"/>
            <a:ext cx="6367976" cy="56184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47474"/>
              </a:buClr>
              <a:buSzPts val="2600"/>
              <a:buFont typeface="Helvetica Neue"/>
              <a:buNone/>
            </a:pPr>
            <a:r>
              <a:rPr b="0" i="0" lang="en-US" sz="2400" u="none" cap="none" strike="noStrike">
                <a:solidFill>
                  <a:srgbClr val="747474"/>
                </a:solidFill>
                <a:latin typeface="Arial"/>
                <a:ea typeface="Arial"/>
                <a:cs typeface="Arial"/>
                <a:sym typeface="Arial"/>
              </a:rPr>
              <a:t>Utah Public Lands Policy Coordinating Office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123"/>
          <p:cNvSpPr txBox="1"/>
          <p:nvPr>
            <p:ph idx="3" type="body"/>
          </p:nvPr>
        </p:nvSpPr>
        <p:spPr>
          <a:xfrm>
            <a:off x="383565" y="733913"/>
            <a:ext cx="3773487" cy="4937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23"/>
          <p:cNvSpPr txBox="1"/>
          <p:nvPr>
            <p:ph idx="4" type="body"/>
          </p:nvPr>
        </p:nvSpPr>
        <p:spPr>
          <a:xfrm>
            <a:off x="1965959" y="5700590"/>
            <a:ext cx="4649031" cy="41104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58" name="Google Shape;58;p1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3791" y="5473536"/>
            <a:ext cx="1565009" cy="10435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, photo, title" showMasterSp="0">
  <p:cSld name="Section header, photo, title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45"/>
          <p:cNvSpPr/>
          <p:nvPr>
            <p:ph idx="2" type="pic"/>
          </p:nvPr>
        </p:nvSpPr>
        <p:spPr>
          <a:xfrm>
            <a:off x="-66674" y="-76199"/>
            <a:ext cx="12334874" cy="4210537"/>
          </a:xfrm>
          <a:prstGeom prst="rect">
            <a:avLst/>
          </a:prstGeom>
          <a:noFill/>
          <a:ln>
            <a:noFill/>
          </a:ln>
        </p:spPr>
      </p:sp>
      <p:sp>
        <p:nvSpPr>
          <p:cNvPr id="61" name="Google Shape;61;p45"/>
          <p:cNvSpPr txBox="1"/>
          <p:nvPr>
            <p:ph type="title"/>
          </p:nvPr>
        </p:nvSpPr>
        <p:spPr>
          <a:xfrm>
            <a:off x="881288" y="4868984"/>
            <a:ext cx="10512862" cy="734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 Narrow"/>
              <a:buNone/>
              <a:defRPr b="0" i="0" sz="5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45"/>
          <p:cNvSpPr txBox="1"/>
          <p:nvPr>
            <p:ph idx="1" type="body"/>
          </p:nvPr>
        </p:nvSpPr>
        <p:spPr>
          <a:xfrm>
            <a:off x="881289" y="5627077"/>
            <a:ext cx="10512861" cy="6799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D6D6D"/>
              </a:buClr>
              <a:buSzPts val="2399"/>
              <a:buNone/>
              <a:defRPr b="0" i="0" sz="2800" cap="none">
                <a:solidFill>
                  <a:srgbClr val="6D6D6D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999"/>
              <a:buNone/>
              <a:defRPr sz="1999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799"/>
              <a:buNone/>
              <a:defRPr sz="1799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599"/>
              <a:buNone/>
              <a:defRPr sz="1599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599"/>
              <a:buNone/>
              <a:defRPr sz="1599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599"/>
              <a:buNone/>
              <a:defRPr sz="1599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599"/>
              <a:buNone/>
              <a:defRPr sz="1599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599"/>
              <a:buNone/>
              <a:defRPr sz="1599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599"/>
              <a:buNone/>
              <a:defRPr sz="1599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63" name="Google Shape;63;p45"/>
          <p:cNvSpPr/>
          <p:nvPr/>
        </p:nvSpPr>
        <p:spPr>
          <a:xfrm>
            <a:off x="-1" y="4134583"/>
            <a:ext cx="12188825" cy="244549"/>
          </a:xfrm>
          <a:prstGeom prst="rect">
            <a:avLst/>
          </a:prstGeom>
          <a:solidFill>
            <a:srgbClr val="87B2B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</a:pPr>
            <a:r>
              <a:t/>
            </a:r>
            <a:endParaRPr b="0" i="0" sz="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4" name="Google Shape;64;p4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25209" y="5939234"/>
            <a:ext cx="632766" cy="7388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46.xml"/><Relationship Id="rId22" Type="http://schemas.openxmlformats.org/officeDocument/2006/relationships/slideLayout" Target="../slideLayouts/slideLayout48.xml"/><Relationship Id="rId21" Type="http://schemas.openxmlformats.org/officeDocument/2006/relationships/slideLayout" Target="../slideLayouts/slideLayout47.xml"/><Relationship Id="rId24" Type="http://schemas.openxmlformats.org/officeDocument/2006/relationships/slideLayout" Target="../slideLayouts/slideLayout50.xml"/><Relationship Id="rId23" Type="http://schemas.openxmlformats.org/officeDocument/2006/relationships/slideLayout" Target="../slideLayouts/slideLayout49.xml"/><Relationship Id="rId1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9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26" Type="http://schemas.openxmlformats.org/officeDocument/2006/relationships/theme" Target="../theme/theme3.xml"/><Relationship Id="rId25" Type="http://schemas.openxmlformats.org/officeDocument/2006/relationships/slideLayout" Target="../slideLayouts/slideLayout51.xml"/><Relationship Id="rId5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3.xml"/><Relationship Id="rId16" Type="http://schemas.openxmlformats.org/officeDocument/2006/relationships/slideLayout" Target="../slideLayouts/slideLayout42.xml"/><Relationship Id="rId19" Type="http://schemas.openxmlformats.org/officeDocument/2006/relationships/slideLayout" Target="../slideLayouts/slideLayout45.xml"/><Relationship Id="rId18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1"/>
          <p:cNvSpPr/>
          <p:nvPr/>
        </p:nvSpPr>
        <p:spPr>
          <a:xfrm>
            <a:off x="0" y="0"/>
            <a:ext cx="3918716" cy="244549"/>
          </a:xfrm>
          <a:prstGeom prst="rect">
            <a:avLst/>
          </a:prstGeom>
          <a:solidFill>
            <a:srgbClr val="87B2B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</a:pPr>
            <a:r>
              <a:t/>
            </a:r>
            <a:endParaRPr b="0" i="0" sz="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7;p41"/>
          <p:cNvSpPr txBox="1"/>
          <p:nvPr>
            <p:ph type="title"/>
          </p:nvPr>
        </p:nvSpPr>
        <p:spPr>
          <a:xfrm>
            <a:off x="838200" y="365125"/>
            <a:ext cx="10512425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41"/>
          <p:cNvSpPr txBox="1"/>
          <p:nvPr>
            <p:ph idx="1" type="body"/>
          </p:nvPr>
        </p:nvSpPr>
        <p:spPr>
          <a:xfrm>
            <a:off x="838200" y="1825625"/>
            <a:ext cx="10512425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3c9dcd8e5a7_0_688"/>
          <p:cNvSpPr/>
          <p:nvPr/>
        </p:nvSpPr>
        <p:spPr>
          <a:xfrm>
            <a:off x="0" y="0"/>
            <a:ext cx="3918600" cy="244500"/>
          </a:xfrm>
          <a:prstGeom prst="rect">
            <a:avLst/>
          </a:prstGeom>
          <a:solidFill>
            <a:srgbClr val="87B2B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</a:pPr>
            <a:r>
              <a:t/>
            </a:r>
            <a:endParaRPr b="0" i="0" sz="9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g3c9dcd8e5a7_0_688"/>
          <p:cNvSpPr txBox="1"/>
          <p:nvPr>
            <p:ph type="title"/>
          </p:nvPr>
        </p:nvSpPr>
        <p:spPr>
          <a:xfrm>
            <a:off x="838200" y="365125"/>
            <a:ext cx="105123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9" name="Google Shape;169;g3c9dcd8e5a7_0_688"/>
          <p:cNvSpPr txBox="1"/>
          <p:nvPr>
            <p:ph idx="1" type="body"/>
          </p:nvPr>
        </p:nvSpPr>
        <p:spPr>
          <a:xfrm>
            <a:off x="838200" y="1825625"/>
            <a:ext cx="105123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  <p:sldLayoutId id="2147483690" r:id="rId15"/>
    <p:sldLayoutId id="2147483691" r:id="rId16"/>
    <p:sldLayoutId id="2147483692" r:id="rId17"/>
    <p:sldLayoutId id="2147483693" r:id="rId18"/>
    <p:sldLayoutId id="2147483694" r:id="rId19"/>
    <p:sldLayoutId id="2147483695" r:id="rId20"/>
    <p:sldLayoutId id="2147483696" r:id="rId21"/>
    <p:sldLayoutId id="2147483697" r:id="rId22"/>
    <p:sldLayoutId id="2147483698" r:id="rId23"/>
    <p:sldLayoutId id="2147483699" r:id="rId24"/>
    <p:sldLayoutId id="2147483700" r:id="rId2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4.png"/><Relationship Id="rId4" Type="http://schemas.openxmlformats.org/officeDocument/2006/relationships/image" Target="../media/image36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4.png"/><Relationship Id="rId4" Type="http://schemas.openxmlformats.org/officeDocument/2006/relationships/image" Target="../media/image35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4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4.png"/><Relationship Id="rId4" Type="http://schemas.openxmlformats.org/officeDocument/2006/relationships/image" Target="../media/image27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4.png"/><Relationship Id="rId4" Type="http://schemas.openxmlformats.org/officeDocument/2006/relationships/image" Target="../media/image2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4.png"/><Relationship Id="rId4" Type="http://schemas.openxmlformats.org/officeDocument/2006/relationships/image" Target="../media/image3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3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publiclands.utah.gov/current-projects/rs-2477/" TargetMode="External"/><Relationship Id="rId4" Type="http://schemas.openxmlformats.org/officeDocument/2006/relationships/hyperlink" Target="http://accessmap.utah.gov" TargetMode="External"/><Relationship Id="rId5" Type="http://schemas.openxmlformats.org/officeDocument/2006/relationships/image" Target="../media/image24.png"/><Relationship Id="rId6" Type="http://schemas.openxmlformats.org/officeDocument/2006/relationships/hyperlink" Target="http://drive.google.com/file/d/1rIaMew208hD5U3G8eV_mI-9pf81NcygK/view" TargetMode="External"/><Relationship Id="rId7" Type="http://schemas.openxmlformats.org/officeDocument/2006/relationships/image" Target="../media/image2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87"/>
          <p:cNvSpPr/>
          <p:nvPr/>
        </p:nvSpPr>
        <p:spPr>
          <a:xfrm>
            <a:off x="4699550" y="4779150"/>
            <a:ext cx="2910900" cy="16776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8" name="Google Shape;328;p87"/>
          <p:cNvSpPr txBox="1"/>
          <p:nvPr/>
        </p:nvSpPr>
        <p:spPr>
          <a:xfrm>
            <a:off x="3934800" y="5013500"/>
            <a:ext cx="7709100" cy="114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9" name="Google Shape;329;p87"/>
          <p:cNvSpPr txBox="1"/>
          <p:nvPr/>
        </p:nvSpPr>
        <p:spPr>
          <a:xfrm>
            <a:off x="325325" y="4425150"/>
            <a:ext cx="11381100" cy="82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1" i="0" lang="en-US" sz="4600" u="none" cap="none" strike="noStrike">
                <a:solidFill>
                  <a:srgbClr val="87B2BD"/>
                </a:solidFill>
                <a:latin typeface="Arial"/>
                <a:ea typeface="Arial"/>
                <a:cs typeface="Arial"/>
                <a:sym typeface="Arial"/>
              </a:rPr>
              <a:t>Public Lands Policy Coordinating Office</a:t>
            </a:r>
            <a:endParaRPr b="1" i="0" sz="4600" u="none" cap="none" strike="noStrike">
              <a:solidFill>
                <a:srgbClr val="87B2B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0" name="Google Shape;330;p87"/>
          <p:cNvSpPr txBox="1"/>
          <p:nvPr/>
        </p:nvSpPr>
        <p:spPr>
          <a:xfrm>
            <a:off x="6833425" y="5975950"/>
            <a:ext cx="47715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4A3B1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1" name="Google Shape;331;p87"/>
          <p:cNvSpPr txBox="1"/>
          <p:nvPr/>
        </p:nvSpPr>
        <p:spPr>
          <a:xfrm>
            <a:off x="2101525" y="5167935"/>
            <a:ext cx="9503400" cy="113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3100">
                <a:solidFill>
                  <a:srgbClr val="5C5C5C"/>
                </a:solidFill>
              </a:rPr>
              <a:t>OHV Recreation Grant Spring Cycle 2026</a:t>
            </a:r>
            <a:endParaRPr sz="3100">
              <a:solidFill>
                <a:srgbClr val="5C5C5C"/>
              </a:solidFill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3100">
                <a:solidFill>
                  <a:srgbClr val="5C5C5C"/>
                </a:solidFill>
              </a:rPr>
              <a:t>Requesting $350,000</a:t>
            </a:r>
            <a:endParaRPr sz="3100">
              <a:solidFill>
                <a:srgbClr val="5C5C5C"/>
              </a:solidFill>
            </a:endParaRPr>
          </a:p>
        </p:txBody>
      </p:sp>
      <p:pic>
        <p:nvPicPr>
          <p:cNvPr id="332" name="Google Shape;332;p8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5989060"/>
            <a:ext cx="12188826" cy="8689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" name="Google Shape;333;p87" title="PXL_20251109_002609163.jpg"/>
          <p:cNvPicPr preferRelativeResize="0"/>
          <p:nvPr/>
        </p:nvPicPr>
        <p:blipFill rotWithShape="1">
          <a:blip r:embed="rId4">
            <a:alphaModFix/>
          </a:blip>
          <a:srcRect b="21844" l="-650" r="650" t="32725"/>
          <a:stretch/>
        </p:blipFill>
        <p:spPr>
          <a:xfrm>
            <a:off x="-90525" y="0"/>
            <a:ext cx="12279352" cy="42414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95"/>
          <p:cNvSpPr txBox="1"/>
          <p:nvPr>
            <p:ph idx="1" type="body"/>
          </p:nvPr>
        </p:nvSpPr>
        <p:spPr>
          <a:xfrm>
            <a:off x="45275" y="447150"/>
            <a:ext cx="7447500" cy="554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>
                <a:solidFill>
                  <a:schemeClr val="dk1"/>
                </a:solidFill>
              </a:rPr>
              <a:t>Mission</a:t>
            </a:r>
            <a:r>
              <a:rPr lang="en-US">
                <a:solidFill>
                  <a:schemeClr val="dk1"/>
                </a:solidFill>
              </a:rPr>
              <a:t>: </a:t>
            </a:r>
            <a:r>
              <a:rPr i="1" lang="en-US">
                <a:solidFill>
                  <a:schemeClr val="dk1"/>
                </a:solidFill>
              </a:rPr>
              <a:t>To coordinate, promote, and implement Utah’s public land priorities.</a:t>
            </a:r>
            <a:endParaRPr i="1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>
                <a:solidFill>
                  <a:schemeClr val="dk1"/>
                </a:solidFill>
              </a:rPr>
              <a:t>Vision</a:t>
            </a:r>
            <a:r>
              <a:rPr lang="en-US">
                <a:solidFill>
                  <a:schemeClr val="dk1"/>
                </a:solidFill>
              </a:rPr>
              <a:t>: </a:t>
            </a:r>
            <a:r>
              <a:rPr i="1" lang="en-US">
                <a:solidFill>
                  <a:schemeClr val="dk1"/>
                </a:solidFill>
              </a:rPr>
              <a:t>To empower all to enjoy and flourish from Utah’s public lands, providing Utahns with unique and lasting opportunities for access, economic prosperity, and stewardship.</a:t>
            </a:r>
            <a:endParaRPr i="1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>
                <a:solidFill>
                  <a:schemeClr val="dk1"/>
                </a:solidFill>
              </a:rPr>
              <a:t>Our Focus:</a:t>
            </a:r>
            <a:endParaRPr>
              <a:solidFill>
                <a:schemeClr val="dk1"/>
              </a:solidFill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</a:pPr>
            <a:r>
              <a:rPr b="1" lang="en-US">
                <a:solidFill>
                  <a:schemeClr val="dk1"/>
                </a:solidFill>
              </a:rPr>
              <a:t>People:</a:t>
            </a:r>
            <a:r>
              <a:rPr lang="en-US">
                <a:solidFill>
                  <a:schemeClr val="dk1"/>
                </a:solidFill>
              </a:rPr>
              <a:t> Coordinate land uses to help build a future for every Utahn.</a:t>
            </a:r>
            <a:endParaRPr>
              <a:solidFill>
                <a:schemeClr val="dk1"/>
              </a:solidFill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</a:pPr>
            <a:r>
              <a:rPr b="1" lang="en-US">
                <a:solidFill>
                  <a:schemeClr val="dk1"/>
                </a:solidFill>
              </a:rPr>
              <a:t>Place:</a:t>
            </a:r>
            <a:r>
              <a:rPr lang="en-US">
                <a:solidFill>
                  <a:schemeClr val="dk1"/>
                </a:solidFill>
              </a:rPr>
              <a:t> Facilitate the celebration of culture, traditions, and heritage on public lands.</a:t>
            </a:r>
            <a:endParaRPr>
              <a:solidFill>
                <a:schemeClr val="dk1"/>
              </a:solidFill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</a:pPr>
            <a:r>
              <a:rPr b="1" lang="en-US">
                <a:solidFill>
                  <a:schemeClr val="dk1"/>
                </a:solidFill>
              </a:rPr>
              <a:t>Prosperity:</a:t>
            </a:r>
            <a:r>
              <a:rPr lang="en-US">
                <a:solidFill>
                  <a:schemeClr val="dk1"/>
                </a:solidFill>
              </a:rPr>
              <a:t> Promote access, multiple use and sustained yield (balanced management and economic prosperity) along with exemplary stewardship on public lands.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339" name="Google Shape;339;p9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5989060"/>
            <a:ext cx="12188826" cy="8689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p9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5989060"/>
            <a:ext cx="12188826" cy="8689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" name="Google Shape;341;p95" title="Road - View of the Moki Dugway 2 - San Juan County - Matt Morgan - cropped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92800" y="0"/>
            <a:ext cx="4696027" cy="62695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g3be385e526b_0_0"/>
          <p:cNvSpPr txBox="1"/>
          <p:nvPr>
            <p:ph idx="1" type="body"/>
          </p:nvPr>
        </p:nvSpPr>
        <p:spPr>
          <a:xfrm>
            <a:off x="359525" y="1306650"/>
            <a:ext cx="11829300" cy="509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31071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dk1"/>
                </a:solidFill>
              </a:rPr>
              <a:t>O</a:t>
            </a:r>
            <a:r>
              <a:rPr b="1" lang="en-US">
                <a:solidFill>
                  <a:schemeClr val="dk1"/>
                </a:solidFill>
              </a:rPr>
              <a:t>utdoor Recreation </a:t>
            </a:r>
            <a:r>
              <a:rPr lang="en-US">
                <a:solidFill>
                  <a:schemeClr val="dk1"/>
                </a:solidFill>
              </a:rPr>
              <a:t> (Bureau of Economic Analysis - For 2024 - Released 2026) </a:t>
            </a:r>
            <a:endParaRPr>
              <a:solidFill>
                <a:schemeClr val="dk1"/>
              </a:solidFill>
            </a:endParaRPr>
          </a:p>
          <a:p>
            <a:pPr indent="0" lvl="0" marL="0" marR="31071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chemeClr val="dk1"/>
              </a:solidFill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</a:pPr>
            <a:r>
              <a:rPr lang="en-US">
                <a:solidFill>
                  <a:schemeClr val="dk1"/>
                </a:solidFill>
                <a:highlight>
                  <a:srgbClr val="FFFFFF"/>
                </a:highlight>
              </a:rPr>
              <a:t>$9.75 billion in economic output; up from $9.5 billion in 2023, a 2.6% increase</a:t>
            </a:r>
            <a:endParaRPr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</a:pPr>
            <a:r>
              <a:rPr lang="en-US">
                <a:solidFill>
                  <a:schemeClr val="dk1"/>
                </a:solidFill>
                <a:highlight>
                  <a:srgbClr val="FFFFFF"/>
                </a:highlight>
              </a:rPr>
              <a:t>3.3% of Utah’s GDP</a:t>
            </a:r>
            <a:endParaRPr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</a:pPr>
            <a:r>
              <a:rPr lang="en-US">
                <a:solidFill>
                  <a:schemeClr val="dk1"/>
                </a:solidFill>
                <a:highlight>
                  <a:srgbClr val="FFFFFF"/>
                </a:highlight>
              </a:rPr>
              <a:t>75,182 jobs and $4.6 billion in wages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</a:rPr>
              <a:t>Big Game Hunting:</a:t>
            </a: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</a:pPr>
            <a:r>
              <a:rPr lang="en-US">
                <a:solidFill>
                  <a:schemeClr val="dk1"/>
                </a:solidFill>
              </a:rPr>
              <a:t>$1 billion annual economic footprint in Utah (most hunters use ATVs)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</a:rPr>
              <a:t>Grazing:</a:t>
            </a: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indent="-368300" lvl="0" marL="457200" marR="31071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</a:pPr>
            <a:r>
              <a:rPr lang="en-US">
                <a:solidFill>
                  <a:schemeClr val="dk1"/>
                </a:solidFill>
              </a:rPr>
              <a:t>$200 million annual value to local economies from grazing on public lands</a:t>
            </a:r>
            <a:endParaRPr>
              <a:solidFill>
                <a:schemeClr val="dk1"/>
              </a:solidFill>
            </a:endParaRPr>
          </a:p>
          <a:p>
            <a:pPr indent="0" lvl="0" marL="0" marR="31071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600">
              <a:solidFill>
                <a:schemeClr val="dk1"/>
              </a:solidFill>
            </a:endParaRPr>
          </a:p>
          <a:p>
            <a:pPr indent="0" lvl="0" marL="0" marR="31071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</a:rPr>
              <a:t>Energy Resources:</a:t>
            </a:r>
            <a:endParaRPr b="1">
              <a:solidFill>
                <a:schemeClr val="dk1"/>
              </a:solidFill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</a:pPr>
            <a:r>
              <a:rPr lang="en-US">
                <a:solidFill>
                  <a:schemeClr val="dk1"/>
                </a:solidFill>
              </a:rPr>
              <a:t>$209 million generated in federal royalties, bonuses, taxes, and other fees paid for oil and gas production on public lands (2023) </a:t>
            </a:r>
            <a:endParaRPr b="1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99"/>
              <a:buNone/>
            </a:pPr>
            <a:r>
              <a:t/>
            </a:r>
            <a:endParaRPr sz="2250">
              <a:solidFill>
                <a:schemeClr val="dk1"/>
              </a:solidFill>
            </a:endParaRPr>
          </a:p>
        </p:txBody>
      </p:sp>
      <p:sp>
        <p:nvSpPr>
          <p:cNvPr id="347" name="Google Shape;347;g3be385e526b_0_0"/>
          <p:cNvSpPr txBox="1"/>
          <p:nvPr>
            <p:ph type="title"/>
          </p:nvPr>
        </p:nvSpPr>
        <p:spPr>
          <a:xfrm>
            <a:off x="359525" y="330750"/>
            <a:ext cx="11122500" cy="86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600"/>
              <a:buNone/>
            </a:pPr>
            <a:r>
              <a:rPr b="1" lang="en-US" sz="3000"/>
              <a:t>Protecting Access for Multiple-Use and Sustained Yield and Economic Vitality</a:t>
            </a:r>
            <a:endParaRPr b="1" sz="3000"/>
          </a:p>
        </p:txBody>
      </p:sp>
      <p:pic>
        <p:nvPicPr>
          <p:cNvPr id="348" name="Google Shape;348;g3be385e526b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5989060"/>
            <a:ext cx="12188826" cy="8689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3" name="Google Shape;353;g32e4b9d0e30_0_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6010800"/>
            <a:ext cx="12188826" cy="84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4" name="Google Shape;354;g32e4b9d0e30_0_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5989060"/>
            <a:ext cx="12188826" cy="8689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5" name="Google Shape;355;g32e4b9d0e30_0_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5989060"/>
            <a:ext cx="12188826" cy="8689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" name="Google Shape;356;g32e4b9d0e30_0_8"/>
          <p:cNvPicPr preferRelativeResize="0"/>
          <p:nvPr/>
        </p:nvPicPr>
        <p:blipFill rotWithShape="1">
          <a:blip r:embed="rId4">
            <a:alphaModFix/>
          </a:blip>
          <a:srcRect b="3324" l="0" r="0" t="9415"/>
          <a:stretch/>
        </p:blipFill>
        <p:spPr>
          <a:xfrm>
            <a:off x="219950" y="944050"/>
            <a:ext cx="4474001" cy="5051023"/>
          </a:xfrm>
          <a:prstGeom prst="rect">
            <a:avLst/>
          </a:prstGeom>
          <a:noFill/>
          <a:ln>
            <a:noFill/>
          </a:ln>
        </p:spPr>
      </p:pic>
      <p:sp>
        <p:nvSpPr>
          <p:cNvPr id="357" name="Google Shape;357;g32e4b9d0e30_0_8"/>
          <p:cNvSpPr txBox="1"/>
          <p:nvPr>
            <p:ph type="title"/>
          </p:nvPr>
        </p:nvSpPr>
        <p:spPr>
          <a:xfrm>
            <a:off x="115700" y="0"/>
            <a:ext cx="8026200" cy="110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600"/>
              <a:buNone/>
            </a:pPr>
            <a:r>
              <a:rPr b="1" lang="en-US" sz="3000"/>
              <a:t>Restrictive Rules and Designations</a:t>
            </a:r>
            <a:endParaRPr b="1" sz="3000"/>
          </a:p>
        </p:txBody>
      </p:sp>
      <p:sp>
        <p:nvSpPr>
          <p:cNvPr id="358" name="Google Shape;358;g32e4b9d0e30_0_8"/>
          <p:cNvSpPr txBox="1"/>
          <p:nvPr/>
        </p:nvSpPr>
        <p:spPr>
          <a:xfrm>
            <a:off x="2912299" y="1105200"/>
            <a:ext cx="19506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1976:</a:t>
            </a:r>
            <a:endParaRPr b="1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FLPMA</a:t>
            </a:r>
            <a:endParaRPr b="1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9" name="Google Shape;359;g32e4b9d0e30_0_8"/>
          <p:cNvPicPr preferRelativeResize="0"/>
          <p:nvPr/>
        </p:nvPicPr>
        <p:blipFill rotWithShape="1">
          <a:blip r:embed="rId5">
            <a:alphaModFix/>
          </a:blip>
          <a:srcRect b="13220" l="0" r="0" t="6501"/>
          <a:stretch/>
        </p:blipFill>
        <p:spPr>
          <a:xfrm>
            <a:off x="4549100" y="944051"/>
            <a:ext cx="4863696" cy="5051023"/>
          </a:xfrm>
          <a:prstGeom prst="rect">
            <a:avLst/>
          </a:prstGeom>
          <a:noFill/>
          <a:ln>
            <a:noFill/>
          </a:ln>
        </p:spPr>
      </p:pic>
      <p:sp>
        <p:nvSpPr>
          <p:cNvPr id="360" name="Google Shape;360;g32e4b9d0e30_0_8"/>
          <p:cNvSpPr txBox="1"/>
          <p:nvPr/>
        </p:nvSpPr>
        <p:spPr>
          <a:xfrm>
            <a:off x="7408175" y="951300"/>
            <a:ext cx="39210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Now: </a:t>
            </a:r>
            <a:endParaRPr b="1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BLM Lands with Restrictive Designations</a:t>
            </a:r>
            <a:endParaRPr b="1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61" name="Google Shape;361;g32e4b9d0e30_0_8"/>
          <p:cNvGrpSpPr/>
          <p:nvPr/>
        </p:nvGrpSpPr>
        <p:grpSpPr>
          <a:xfrm>
            <a:off x="9086522" y="1977413"/>
            <a:ext cx="2958701" cy="2141169"/>
            <a:chOff x="9267972" y="2717450"/>
            <a:chExt cx="2958701" cy="2141169"/>
          </a:xfrm>
        </p:grpSpPr>
        <p:pic>
          <p:nvPicPr>
            <p:cNvPr id="362" name="Google Shape;362;g32e4b9d0e30_0_8"/>
            <p:cNvPicPr preferRelativeResize="0"/>
            <p:nvPr/>
          </p:nvPicPr>
          <p:blipFill rotWithShape="1">
            <a:blip r:embed="rId5">
              <a:alphaModFix/>
            </a:blip>
            <a:srcRect b="1307" l="7193" r="49860" t="86419"/>
            <a:stretch/>
          </p:blipFill>
          <p:spPr>
            <a:xfrm>
              <a:off x="9267975" y="2717450"/>
              <a:ext cx="2958698" cy="10939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3" name="Google Shape;363;g32e4b9d0e30_0_8"/>
            <p:cNvPicPr preferRelativeResize="0"/>
            <p:nvPr/>
          </p:nvPicPr>
          <p:blipFill rotWithShape="1">
            <a:blip r:embed="rId5">
              <a:alphaModFix/>
            </a:blip>
            <a:srcRect b="1307" l="50977" r="6076" t="86419"/>
            <a:stretch/>
          </p:blipFill>
          <p:spPr>
            <a:xfrm>
              <a:off x="9267972" y="3764695"/>
              <a:ext cx="2958698" cy="1093924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98"/>
          <p:cNvSpPr txBox="1"/>
          <p:nvPr>
            <p:ph type="title"/>
          </p:nvPr>
        </p:nvSpPr>
        <p:spPr>
          <a:xfrm>
            <a:off x="166700" y="271600"/>
            <a:ext cx="6808200" cy="758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</a:pPr>
            <a:r>
              <a:rPr b="1" lang="en-US" sz="3000">
                <a:solidFill>
                  <a:schemeClr val="dk1"/>
                </a:solidFill>
              </a:rPr>
              <a:t>Travel Management Planning</a:t>
            </a:r>
            <a:endParaRPr b="1" sz="2900"/>
          </a:p>
        </p:txBody>
      </p:sp>
      <p:sp>
        <p:nvSpPr>
          <p:cNvPr id="369" name="Google Shape;369;p98"/>
          <p:cNvSpPr txBox="1"/>
          <p:nvPr>
            <p:ph idx="1" type="body"/>
          </p:nvPr>
        </p:nvSpPr>
        <p:spPr>
          <a:xfrm>
            <a:off x="293700" y="1029700"/>
            <a:ext cx="6559800" cy="508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799"/>
              <a:buNone/>
            </a:pPr>
            <a:r>
              <a:rPr b="1" lang="en-US"/>
              <a:t>Finalized BLM Road Closures: </a:t>
            </a:r>
            <a:r>
              <a:rPr b="1" lang="en-US">
                <a:solidFill>
                  <a:srgbClr val="FF0000"/>
                </a:solidFill>
              </a:rPr>
              <a:t>2,174 miles </a:t>
            </a:r>
            <a:endParaRPr b="1">
              <a:solidFill>
                <a:srgbClr val="FF0000"/>
              </a:solidFill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en-US"/>
              <a:t>San Rafael Swell: </a:t>
            </a:r>
            <a:r>
              <a:rPr b="1" lang="en-US">
                <a:solidFill>
                  <a:srgbClr val="FF0000"/>
                </a:solidFill>
              </a:rPr>
              <a:t>665 miles</a:t>
            </a:r>
            <a:r>
              <a:rPr lang="en-US">
                <a:solidFill>
                  <a:srgbClr val="FF0000"/>
                </a:solidFill>
              </a:rPr>
              <a:t> </a:t>
            </a:r>
            <a:endParaRPr/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/>
              <a:t>Labyrinth Rims/Gemini Bridges: </a:t>
            </a:r>
            <a:r>
              <a:rPr b="1" lang="en-US">
                <a:solidFill>
                  <a:srgbClr val="FF0000"/>
                </a:solidFill>
              </a:rPr>
              <a:t>317 miles</a:t>
            </a:r>
            <a:endParaRPr b="1">
              <a:solidFill>
                <a:srgbClr val="FF0000"/>
              </a:solidFill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/>
              <a:t>Henry Mountain/Fremont Gorge:</a:t>
            </a:r>
            <a:r>
              <a:rPr b="1" lang="en-US"/>
              <a:t> </a:t>
            </a:r>
            <a:r>
              <a:rPr b="1" lang="en-US">
                <a:solidFill>
                  <a:srgbClr val="FF0000"/>
                </a:solidFill>
              </a:rPr>
              <a:t>612 miles</a:t>
            </a:r>
            <a:endParaRPr>
              <a:solidFill>
                <a:srgbClr val="FF0000"/>
              </a:solidFill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/>
              <a:t>San Rafael Desert: </a:t>
            </a:r>
            <a:r>
              <a:rPr b="1" lang="en-US">
                <a:solidFill>
                  <a:srgbClr val="FF0000"/>
                </a:solidFill>
              </a:rPr>
              <a:t>534 miles</a:t>
            </a:r>
            <a:endParaRPr b="1">
              <a:solidFill>
                <a:srgbClr val="FF0000"/>
              </a:solidFill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/>
              <a:t>Canyon Rims/Indian Creek: </a:t>
            </a:r>
            <a:r>
              <a:rPr b="1" lang="en-US">
                <a:solidFill>
                  <a:srgbClr val="FF0000"/>
                </a:solidFill>
              </a:rPr>
              <a:t>46 miles</a:t>
            </a:r>
            <a:endParaRPr b="1">
              <a:solidFill>
                <a:srgbClr val="FF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799"/>
              <a:buNone/>
            </a:pPr>
            <a:r>
              <a:rPr b="1" lang="en-US"/>
              <a:t>Forthcoming: </a:t>
            </a:r>
            <a:endParaRPr/>
          </a:p>
          <a:p>
            <a:pPr indent="-3683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en-US"/>
              <a:t>Book Cliffs</a:t>
            </a:r>
            <a:endParaRPr/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/>
              <a:t>Dinosaur North</a:t>
            </a:r>
            <a:endParaRPr/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/>
              <a:t>Dolores River </a:t>
            </a:r>
            <a:endParaRPr/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/>
              <a:t>Nine Mile Canyon</a:t>
            </a:r>
            <a:endParaRPr/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/>
              <a:t>Paunsaugunt </a:t>
            </a:r>
            <a:endParaRPr/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/>
              <a:t>Trail Canyon </a:t>
            </a:r>
            <a:endParaRPr/>
          </a:p>
        </p:txBody>
      </p:sp>
      <p:pic>
        <p:nvPicPr>
          <p:cNvPr id="370" name="Google Shape;370;p9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6010800"/>
            <a:ext cx="12188826" cy="84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1" name="Google Shape;371;p98"/>
          <p:cNvPicPr preferRelativeResize="0"/>
          <p:nvPr/>
        </p:nvPicPr>
        <p:blipFill rotWithShape="1">
          <a:blip r:embed="rId4">
            <a:alphaModFix/>
          </a:blip>
          <a:srcRect b="0" l="209" r="208" t="0"/>
          <a:stretch/>
        </p:blipFill>
        <p:spPr>
          <a:xfrm>
            <a:off x="6853624" y="76200"/>
            <a:ext cx="5000998" cy="612929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2" name="Google Shape;372;p9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5989060"/>
            <a:ext cx="12188826" cy="8689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3" name="Google Shape;373;p9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5989060"/>
            <a:ext cx="12188826" cy="8689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g3da67cda50c_0_0"/>
          <p:cNvSpPr txBox="1"/>
          <p:nvPr>
            <p:ph type="title"/>
          </p:nvPr>
        </p:nvSpPr>
        <p:spPr>
          <a:xfrm>
            <a:off x="0" y="-1"/>
            <a:ext cx="5001000" cy="108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600"/>
              <a:buNone/>
            </a:pPr>
            <a:r>
              <a:rPr b="1" lang="en-US" sz="3000"/>
              <a:t>Labyrinth Rims TMP</a:t>
            </a:r>
            <a:endParaRPr b="1" sz="3000"/>
          </a:p>
        </p:txBody>
      </p:sp>
      <p:sp>
        <p:nvSpPr>
          <p:cNvPr id="379" name="Google Shape;379;g3da67cda50c_0_0"/>
          <p:cNvSpPr txBox="1"/>
          <p:nvPr>
            <p:ph idx="1" type="body"/>
          </p:nvPr>
        </p:nvSpPr>
        <p:spPr>
          <a:xfrm>
            <a:off x="-1" y="857976"/>
            <a:ext cx="5893200" cy="479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799"/>
              <a:buNone/>
            </a:pPr>
            <a:r>
              <a:rPr b="1" lang="en-US">
                <a:solidFill>
                  <a:srgbClr val="FF0000"/>
                </a:solidFill>
              </a:rPr>
              <a:t>317.2</a:t>
            </a:r>
            <a:r>
              <a:rPr lang="en-US"/>
              <a:t> </a:t>
            </a:r>
            <a:r>
              <a:rPr lang="en-US">
                <a:solidFill>
                  <a:schemeClr val="dk1"/>
                </a:solidFill>
              </a:rPr>
              <a:t>miles of roads closed to OHVs</a:t>
            </a:r>
            <a:endParaRPr>
              <a:solidFill>
                <a:schemeClr val="dk1"/>
              </a:solidFill>
            </a:endParaRPr>
          </a:p>
          <a:p>
            <a:pPr indent="-3683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</a:pPr>
            <a:r>
              <a:rPr lang="en-US">
                <a:solidFill>
                  <a:schemeClr val="dk1"/>
                </a:solidFill>
              </a:rPr>
              <a:t>28% of total road miles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799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799"/>
              <a:buNone/>
            </a:pPr>
            <a:r>
              <a:rPr b="1" lang="en-US">
                <a:solidFill>
                  <a:schemeClr val="accent2"/>
                </a:solidFill>
              </a:rPr>
              <a:t>98.4</a:t>
            </a:r>
            <a:r>
              <a:rPr b="1" lang="en-US">
                <a:solidFill>
                  <a:schemeClr val="dk1"/>
                </a:solidFill>
              </a:rPr>
              <a:t> additional miles with limited access:</a:t>
            </a:r>
            <a:endParaRPr b="1">
              <a:solidFill>
                <a:schemeClr val="dk1"/>
              </a:solidFill>
            </a:endParaRPr>
          </a:p>
          <a:p>
            <a:pPr indent="-368300" lvl="1" marL="9144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</a:pPr>
            <a:r>
              <a:rPr lang="en-US">
                <a:solidFill>
                  <a:schemeClr val="dk1"/>
                </a:solidFill>
              </a:rPr>
              <a:t>Limited to motorized singletrack: 68.3 miles </a:t>
            </a:r>
            <a:endParaRPr>
              <a:solidFill>
                <a:schemeClr val="dk1"/>
              </a:solidFill>
            </a:endParaRPr>
          </a:p>
          <a:p>
            <a:pPr indent="-368300" lvl="1" marL="9144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</a:pPr>
            <a:r>
              <a:rPr lang="en-US">
                <a:solidFill>
                  <a:schemeClr val="dk1"/>
                </a:solidFill>
              </a:rPr>
              <a:t>Limited to vehicles 50 inches or less in width: 3.3 miles </a:t>
            </a:r>
            <a:endParaRPr>
              <a:solidFill>
                <a:schemeClr val="dk1"/>
              </a:solidFill>
            </a:endParaRPr>
          </a:p>
          <a:p>
            <a:pPr indent="-368300" lvl="1" marL="9144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</a:pPr>
            <a:r>
              <a:rPr lang="en-US">
                <a:solidFill>
                  <a:schemeClr val="dk1"/>
                </a:solidFill>
              </a:rPr>
              <a:t>Limited to vehicles 60 inches or less in width: 20.8 miles </a:t>
            </a:r>
            <a:endParaRPr>
              <a:solidFill>
                <a:schemeClr val="dk1"/>
              </a:solidFill>
            </a:endParaRPr>
          </a:p>
          <a:p>
            <a:pPr indent="-368300" lvl="1" marL="9144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</a:pPr>
            <a:r>
              <a:rPr lang="en-US">
                <a:solidFill>
                  <a:schemeClr val="dk1"/>
                </a:solidFill>
              </a:rPr>
              <a:t>Limited to ebikes: 5.4 miles</a:t>
            </a:r>
            <a:endParaRPr>
              <a:solidFill>
                <a:schemeClr val="dk1"/>
              </a:solidFill>
            </a:endParaRPr>
          </a:p>
          <a:p>
            <a:pPr indent="-368300" lvl="1" marL="914400" rtl="0" algn="l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2200"/>
              <a:buChar char="•"/>
            </a:pPr>
            <a:r>
              <a:rPr lang="en-US">
                <a:solidFill>
                  <a:schemeClr val="dk1"/>
                </a:solidFill>
              </a:rPr>
              <a:t>Limited seasonally: 0.6 miles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380" name="Google Shape;380;g3da67cda50c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5989060"/>
            <a:ext cx="12188826" cy="8689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1" name="Google Shape;381;g3da67cda50c_0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92400" y="131425"/>
            <a:ext cx="5409501" cy="5857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g32e4b9d0e30_0_183"/>
          <p:cNvSpPr txBox="1"/>
          <p:nvPr>
            <p:ph type="title"/>
          </p:nvPr>
        </p:nvSpPr>
        <p:spPr>
          <a:xfrm>
            <a:off x="108275" y="0"/>
            <a:ext cx="5627100" cy="1092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600"/>
              <a:buNone/>
            </a:pPr>
            <a:r>
              <a:rPr b="1" lang="en-US" sz="3000"/>
              <a:t>R.S. 2477 Progress</a:t>
            </a:r>
            <a:endParaRPr b="1" sz="3000"/>
          </a:p>
        </p:txBody>
      </p:sp>
      <p:sp>
        <p:nvSpPr>
          <p:cNvPr id="387" name="Google Shape;387;g32e4b9d0e30_0_183"/>
          <p:cNvSpPr txBox="1"/>
          <p:nvPr>
            <p:ph idx="1" type="body"/>
          </p:nvPr>
        </p:nvSpPr>
        <p:spPr>
          <a:xfrm>
            <a:off x="246900" y="1034700"/>
            <a:ext cx="7058100" cy="49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18"/>
              <a:buFont typeface="Arial"/>
              <a:buNone/>
            </a:pPr>
            <a:r>
              <a:rPr b="1" lang="en-US">
                <a:solidFill>
                  <a:schemeClr val="dk1"/>
                </a:solidFill>
              </a:rPr>
              <a:t>2025 Wins:  </a:t>
            </a:r>
            <a:endParaRPr b="1">
              <a:solidFill>
                <a:schemeClr val="dk1"/>
              </a:solidFill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</a:pPr>
            <a:r>
              <a:rPr lang="en-US">
                <a:solidFill>
                  <a:schemeClr val="dk1"/>
                </a:solidFill>
              </a:rPr>
              <a:t>The Court ruled that the State, Kane and Garfield counties presented sufficient evidence proving title to Hole in the Rock and House Rock Valley (“the Wave”) roads.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</a:rPr>
              <a:t>2026 Win</a:t>
            </a:r>
            <a:r>
              <a:rPr lang="en-US">
                <a:solidFill>
                  <a:schemeClr val="dk1"/>
                </a:solidFill>
              </a:rPr>
              <a:t>: Skutumpah Road in Kane County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18"/>
              <a:buFont typeface="Arial"/>
              <a:buNone/>
            </a:pPr>
            <a:r>
              <a:rPr b="1" lang="en-US">
                <a:solidFill>
                  <a:schemeClr val="dk1"/>
                </a:solidFill>
              </a:rPr>
              <a:t>R.S. 2477 Statistics:</a:t>
            </a:r>
            <a:endParaRPr b="1">
              <a:solidFill>
                <a:schemeClr val="dk1"/>
              </a:solidFill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</a:pPr>
            <a:r>
              <a:rPr lang="en-US">
                <a:solidFill>
                  <a:schemeClr val="dk1"/>
                </a:solidFill>
              </a:rPr>
              <a:t>900 sworn depositions with testimony on 8,500+ roads</a:t>
            </a:r>
            <a:endParaRPr>
              <a:solidFill>
                <a:schemeClr val="dk1"/>
              </a:solidFill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</a:pPr>
            <a:r>
              <a:rPr lang="en-US">
                <a:solidFill>
                  <a:schemeClr val="dk1"/>
                </a:solidFill>
              </a:rPr>
              <a:t>78% of all R.S. 2477 roads have been filmed (9,344 roads/27,836 miles to date)</a:t>
            </a:r>
            <a:endParaRPr b="1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2799"/>
              <a:buNone/>
            </a:pPr>
            <a:r>
              <a:t/>
            </a:r>
            <a:endParaRPr sz="2250">
              <a:solidFill>
                <a:schemeClr val="dk1"/>
              </a:solidFill>
            </a:endParaRPr>
          </a:p>
        </p:txBody>
      </p:sp>
      <p:pic>
        <p:nvPicPr>
          <p:cNvPr id="388" name="Google Shape;388;g32e4b9d0e30_0_18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5989060"/>
            <a:ext cx="12188826" cy="8689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9" name="Google Shape;389;g32e4b9d0e30_0_183" title="RS2477 Completed Roads (8.5x11) PS.jpg"/>
          <p:cNvPicPr preferRelativeResize="0"/>
          <p:nvPr/>
        </p:nvPicPr>
        <p:blipFill rotWithShape="1">
          <a:blip r:embed="rId4">
            <a:alphaModFix/>
          </a:blip>
          <a:srcRect b="6732" l="5955" r="5557" t="5494"/>
          <a:stretch/>
        </p:blipFill>
        <p:spPr>
          <a:xfrm>
            <a:off x="7305000" y="0"/>
            <a:ext cx="4883824" cy="6267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3c9dcd8e5a7_0_359"/>
          <p:cNvSpPr txBox="1"/>
          <p:nvPr>
            <p:ph idx="1" type="body"/>
          </p:nvPr>
        </p:nvSpPr>
        <p:spPr>
          <a:xfrm>
            <a:off x="0" y="985800"/>
            <a:ext cx="5809500" cy="52521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</a:pPr>
            <a:r>
              <a:rPr lang="en-US">
                <a:solidFill>
                  <a:schemeClr val="dk1"/>
                </a:solidFill>
                <a:highlight>
                  <a:srgbClr val="FFFFFF"/>
                </a:highlight>
              </a:rPr>
              <a:t>The Access Map 360° project is a piece of the State’s larger efforts to </a:t>
            </a:r>
            <a:r>
              <a:rPr b="1" lang="en-US">
                <a:solidFill>
                  <a:schemeClr val="dk1"/>
                </a:solidFill>
                <a:highlight>
                  <a:srgbClr val="FFFFFF"/>
                </a:highlight>
              </a:rPr>
              <a:t>protect </a:t>
            </a:r>
            <a:r>
              <a:rPr b="1" lang="en-US">
                <a:solidFill>
                  <a:schemeClr val="dk1"/>
                </a:solidFill>
                <a:highlight>
                  <a:srgbClr val="FFFFFF"/>
                </a:highlight>
                <a:uFill>
                  <a:noFill/>
                </a:u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R.S. 2477 rights-of-way</a:t>
            </a:r>
            <a:r>
              <a:rPr lang="en-US">
                <a:solidFill>
                  <a:schemeClr val="dk1"/>
                </a:solidFill>
                <a:highlight>
                  <a:srgbClr val="FFFFFF"/>
                </a:highlight>
              </a:rPr>
              <a:t> and preserve access to public lands.</a:t>
            </a:r>
            <a:endParaRPr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</a:pPr>
            <a:r>
              <a:rPr lang="en-US">
                <a:solidFill>
                  <a:schemeClr val="dk1"/>
                </a:solidFill>
                <a:highlight>
                  <a:srgbClr val="FFFFFF"/>
                </a:highlight>
              </a:rPr>
              <a:t>PLPCO provides high-resolution 360° video, data, and mapping services that create an immersive experience to explore public lands in Utah.</a:t>
            </a:r>
            <a:endParaRPr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b="1" lang="en-US" u="sng">
                <a:solidFill>
                  <a:schemeClr val="hlink"/>
                </a:solidFill>
                <a:highlight>
                  <a:srgbClr val="FFFFFF"/>
                </a:highlight>
                <a:hlinkClick r:id="rId4"/>
              </a:rPr>
              <a:t>accessmap.utah.gov</a:t>
            </a:r>
            <a:endParaRPr b="1">
              <a:solidFill>
                <a:schemeClr val="dk1"/>
              </a:solidFill>
              <a:highlight>
                <a:srgbClr val="FFFFFF"/>
              </a:highlight>
            </a:endParaRPr>
          </a:p>
        </p:txBody>
      </p:sp>
      <p:pic>
        <p:nvPicPr>
          <p:cNvPr id="395" name="Google Shape;395;g3c9dcd8e5a7_0_35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5989060"/>
            <a:ext cx="12188826" cy="8689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6" name="Google Shape;396;g3c9dcd8e5a7_0_359" title="AccessMap Screen Capture - Presentation.mp4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161125" y="1033250"/>
            <a:ext cx="5599200" cy="4199400"/>
          </a:xfrm>
          <a:prstGeom prst="rect">
            <a:avLst/>
          </a:prstGeom>
          <a:noFill/>
          <a:ln>
            <a:noFill/>
          </a:ln>
        </p:spPr>
      </p:pic>
      <p:sp>
        <p:nvSpPr>
          <p:cNvPr id="397" name="Google Shape;397;g3c9dcd8e5a7_0_359"/>
          <p:cNvSpPr txBox="1"/>
          <p:nvPr>
            <p:ph type="title"/>
          </p:nvPr>
        </p:nvSpPr>
        <p:spPr>
          <a:xfrm>
            <a:off x="0" y="-1"/>
            <a:ext cx="5001000" cy="11322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/>
              <a:t>  </a:t>
            </a:r>
            <a:r>
              <a:rPr b="1" lang="en-US" sz="3000"/>
              <a:t>Access Map 360</a:t>
            </a:r>
            <a:r>
              <a:rPr b="1" lang="en-US" sz="3000">
                <a:solidFill>
                  <a:schemeClr val="dk1"/>
                </a:solidFill>
                <a:highlight>
                  <a:schemeClr val="lt1"/>
                </a:highlight>
              </a:rPr>
              <a:t>°</a:t>
            </a:r>
            <a:endParaRPr b="1" sz="36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2" name="Google Shape;402;g3c9dcd8e5a7_0_68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318" r="308" t="0"/>
          <a:stretch/>
        </p:blipFill>
        <p:spPr>
          <a:xfrm>
            <a:off x="0" y="0"/>
            <a:ext cx="5277394" cy="685799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175f65">
      <a:dk1>
        <a:srgbClr val="000000"/>
      </a:dk1>
      <a:lt1>
        <a:srgbClr val="FFFFFF"/>
      </a:lt1>
      <a:dk2>
        <a:srgbClr val="3B495D"/>
      </a:dk2>
      <a:lt2>
        <a:srgbClr val="DBDBDB"/>
      </a:lt2>
      <a:accent1>
        <a:srgbClr val="C00000"/>
      </a:accent1>
      <a:accent2>
        <a:srgbClr val="FA7200"/>
      </a:accent2>
      <a:accent3>
        <a:srgbClr val="A5A5A5"/>
      </a:accent3>
      <a:accent4>
        <a:srgbClr val="254A72"/>
      </a:accent4>
      <a:accent5>
        <a:srgbClr val="343434"/>
      </a:accent5>
      <a:accent6>
        <a:srgbClr val="B5560D"/>
      </a:accent6>
      <a:hlink>
        <a:srgbClr val="CA4B00"/>
      </a:hlink>
      <a:folHlink>
        <a:srgbClr val="3A6C9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175f65">
      <a:dk1>
        <a:srgbClr val="000000"/>
      </a:dk1>
      <a:lt1>
        <a:srgbClr val="FFFFFF"/>
      </a:lt1>
      <a:dk2>
        <a:srgbClr val="3B495D"/>
      </a:dk2>
      <a:lt2>
        <a:srgbClr val="DBDBDB"/>
      </a:lt2>
      <a:accent1>
        <a:srgbClr val="C00000"/>
      </a:accent1>
      <a:accent2>
        <a:srgbClr val="FA7200"/>
      </a:accent2>
      <a:accent3>
        <a:srgbClr val="A5A5A5"/>
      </a:accent3>
      <a:accent4>
        <a:srgbClr val="254A72"/>
      </a:accent4>
      <a:accent5>
        <a:srgbClr val="343434"/>
      </a:accent5>
      <a:accent6>
        <a:srgbClr val="B5560D"/>
      </a:accent6>
      <a:hlink>
        <a:srgbClr val="CA4B00"/>
      </a:hlink>
      <a:folHlink>
        <a:srgbClr val="3A6C9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2020-03-09T19:54:25Z</dcterms:created>
  <dc:creator>Microsoft Office User</dc:creator>
</cp:coreProperties>
</file>